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6" r:id="rId3"/>
    <p:sldId id="288" r:id="rId4"/>
    <p:sldId id="312" r:id="rId5"/>
    <p:sldId id="314" r:id="rId6"/>
    <p:sldId id="285" r:id="rId7"/>
    <p:sldId id="299" r:id="rId8"/>
    <p:sldId id="292" r:id="rId9"/>
    <p:sldId id="289" r:id="rId10"/>
    <p:sldId id="290" r:id="rId11"/>
    <p:sldId id="295" r:id="rId12"/>
    <p:sldId id="296" r:id="rId13"/>
    <p:sldId id="294" r:id="rId14"/>
    <p:sldId id="297" r:id="rId15"/>
    <p:sldId id="313" r:id="rId16"/>
    <p:sldId id="300" r:id="rId17"/>
    <p:sldId id="316" r:id="rId18"/>
    <p:sldId id="315" r:id="rId19"/>
    <p:sldId id="302" r:id="rId20"/>
    <p:sldId id="303" r:id="rId21"/>
    <p:sldId id="304" r:id="rId22"/>
    <p:sldId id="306" r:id="rId23"/>
    <p:sldId id="307" r:id="rId24"/>
    <p:sldId id="305" r:id="rId25"/>
    <p:sldId id="308" r:id="rId26"/>
    <p:sldId id="309" r:id="rId27"/>
    <p:sldId id="277" r:id="rId28"/>
    <p:sldId id="310" r:id="rId29"/>
  </p:sldIdLst>
  <p:sldSz cx="9144000" cy="6858000" type="screen4x3"/>
  <p:notesSz cx="9872663" cy="6797675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B6C0"/>
    <a:srgbClr val="B9E6F3"/>
    <a:srgbClr val="EBFFFF"/>
    <a:srgbClr val="FFF3F3"/>
    <a:srgbClr val="E2001A"/>
    <a:srgbClr val="FFFFDD"/>
    <a:srgbClr val="FFFFCC"/>
    <a:srgbClr val="FFFF00"/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84651" autoAdjust="0"/>
  </p:normalViewPr>
  <p:slideViewPr>
    <p:cSldViewPr>
      <p:cViewPr varScale="1">
        <p:scale>
          <a:sx n="94" d="100"/>
          <a:sy n="94" d="100"/>
        </p:scale>
        <p:origin x="1854" y="78"/>
      </p:cViewPr>
      <p:guideLst>
        <p:guide orient="horz" pos="1344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7" d="100"/>
          <a:sy n="117" d="100"/>
        </p:scale>
        <p:origin x="2082" y="90"/>
      </p:cViewPr>
      <p:guideLst>
        <p:guide orient="horz" pos="2141"/>
        <p:guide pos="31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32A7F-1386-4B47-AA5F-7D18AE1F5C8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E951FB3-8F07-402C-9A01-CD123551CEAE}">
      <dgm:prSet phldrT="[Text]" custT="1"/>
      <dgm:spPr/>
      <dgm:t>
        <a:bodyPr/>
        <a:lstStyle/>
        <a:p>
          <a:r>
            <a:rPr lang="de-DE" sz="2700" dirty="0" smtClean="0"/>
            <a:t>Wie</a:t>
          </a:r>
          <a:endParaRPr lang="de-DE" sz="2700" dirty="0"/>
        </a:p>
      </dgm:t>
    </dgm:pt>
    <dgm:pt modelId="{97A09BD3-AE1C-4569-8D61-B0A368BB1965}" type="parTrans" cxnId="{224C34A3-1B69-4825-8C95-DA5DF3D25FC3}">
      <dgm:prSet/>
      <dgm:spPr/>
      <dgm:t>
        <a:bodyPr/>
        <a:lstStyle/>
        <a:p>
          <a:endParaRPr lang="de-DE"/>
        </a:p>
      </dgm:t>
    </dgm:pt>
    <dgm:pt modelId="{DFE9172E-9457-4047-A99D-F4AB5AB30CD7}" type="sibTrans" cxnId="{224C34A3-1B69-4825-8C95-DA5DF3D25FC3}">
      <dgm:prSet/>
      <dgm:spPr/>
      <dgm:t>
        <a:bodyPr/>
        <a:lstStyle/>
        <a:p>
          <a:r>
            <a:rPr lang="de-DE" dirty="0" smtClean="0"/>
            <a:t>Wozu</a:t>
          </a:r>
          <a:endParaRPr lang="de-DE" dirty="0"/>
        </a:p>
      </dgm:t>
    </dgm:pt>
    <dgm:pt modelId="{44CCF407-73B3-47D7-BB8B-150DC627EDE1}" type="pres">
      <dgm:prSet presAssocID="{FBF32A7F-1386-4B47-AA5F-7D18AE1F5C8F}" presName="Name0" presStyleCnt="0">
        <dgm:presLayoutVars>
          <dgm:chMax/>
          <dgm:chPref/>
          <dgm:dir/>
          <dgm:animLvl val="lvl"/>
        </dgm:presLayoutVars>
      </dgm:prSet>
      <dgm:spPr/>
    </dgm:pt>
    <dgm:pt modelId="{54A8172F-2BF6-43D4-A930-9B4541D9D91C}" type="pres">
      <dgm:prSet presAssocID="{DE951FB3-8F07-402C-9A01-CD123551CEAE}" presName="composite" presStyleCnt="0"/>
      <dgm:spPr/>
    </dgm:pt>
    <dgm:pt modelId="{9A773694-9E0B-428F-B6BA-EC4A3F33352D}" type="pres">
      <dgm:prSet presAssocID="{DE951FB3-8F07-402C-9A01-CD123551CEAE}" presName="Parent1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07849B-8EC2-41B5-A34B-86C1FDB3BD54}" type="pres">
      <dgm:prSet presAssocID="{DE951FB3-8F07-402C-9A01-CD123551CEAE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FD249C-7578-4E46-9020-E0366C8C212F}" type="pres">
      <dgm:prSet presAssocID="{DE951FB3-8F07-402C-9A01-CD123551CEAE}" presName="BalanceSpacing" presStyleCnt="0"/>
      <dgm:spPr/>
    </dgm:pt>
    <dgm:pt modelId="{A69DC181-38E4-44D6-AFD1-BDAE7A693A1A}" type="pres">
      <dgm:prSet presAssocID="{DE951FB3-8F07-402C-9A01-CD123551CEAE}" presName="BalanceSpacing1" presStyleCnt="0"/>
      <dgm:spPr/>
    </dgm:pt>
    <dgm:pt modelId="{5D860E25-9BB0-427A-833D-0567B6E04B1C}" type="pres">
      <dgm:prSet presAssocID="{DFE9172E-9457-4047-A99D-F4AB5AB30CD7}" presName="Accent1Text" presStyleLbl="node1" presStyleIdx="1" presStyleCnt="2" custLinFactNeighborY="0"/>
      <dgm:spPr/>
      <dgm:t>
        <a:bodyPr/>
        <a:lstStyle/>
        <a:p>
          <a:endParaRPr lang="de-DE"/>
        </a:p>
      </dgm:t>
    </dgm:pt>
  </dgm:ptLst>
  <dgm:cxnLst>
    <dgm:cxn modelId="{65A10DC4-A896-4997-8D0A-CF7F2042F2C7}" type="presOf" srcId="{DE951FB3-8F07-402C-9A01-CD123551CEAE}" destId="{9A773694-9E0B-428F-B6BA-EC4A3F33352D}" srcOrd="0" destOrd="0" presId="urn:microsoft.com/office/officeart/2008/layout/AlternatingHexagons"/>
    <dgm:cxn modelId="{4268D00F-DD5D-4911-A88D-7C58A4FAE7FE}" type="presOf" srcId="{FBF32A7F-1386-4B47-AA5F-7D18AE1F5C8F}" destId="{44CCF407-73B3-47D7-BB8B-150DC627EDE1}" srcOrd="0" destOrd="0" presId="urn:microsoft.com/office/officeart/2008/layout/AlternatingHexagons"/>
    <dgm:cxn modelId="{63E8BCDD-6F4A-4F03-A90E-C556FB12C443}" type="presOf" srcId="{DFE9172E-9457-4047-A99D-F4AB5AB30CD7}" destId="{5D860E25-9BB0-427A-833D-0567B6E04B1C}" srcOrd="0" destOrd="0" presId="urn:microsoft.com/office/officeart/2008/layout/AlternatingHexagons"/>
    <dgm:cxn modelId="{224C34A3-1B69-4825-8C95-DA5DF3D25FC3}" srcId="{FBF32A7F-1386-4B47-AA5F-7D18AE1F5C8F}" destId="{DE951FB3-8F07-402C-9A01-CD123551CEAE}" srcOrd="0" destOrd="0" parTransId="{97A09BD3-AE1C-4569-8D61-B0A368BB1965}" sibTransId="{DFE9172E-9457-4047-A99D-F4AB5AB30CD7}"/>
    <dgm:cxn modelId="{6848C480-982C-491D-B1F0-1CF12E820629}" type="presParOf" srcId="{44CCF407-73B3-47D7-BB8B-150DC627EDE1}" destId="{54A8172F-2BF6-43D4-A930-9B4541D9D91C}" srcOrd="0" destOrd="0" presId="urn:microsoft.com/office/officeart/2008/layout/AlternatingHexagons"/>
    <dgm:cxn modelId="{03C98AEB-7DCC-4F83-BFAC-C0C080BFCEC8}" type="presParOf" srcId="{54A8172F-2BF6-43D4-A930-9B4541D9D91C}" destId="{9A773694-9E0B-428F-B6BA-EC4A3F33352D}" srcOrd="0" destOrd="0" presId="urn:microsoft.com/office/officeart/2008/layout/AlternatingHexagons"/>
    <dgm:cxn modelId="{6741AF4C-3493-4549-932C-49F28E205E4C}" type="presParOf" srcId="{54A8172F-2BF6-43D4-A930-9B4541D9D91C}" destId="{B307849B-8EC2-41B5-A34B-86C1FDB3BD54}" srcOrd="1" destOrd="0" presId="urn:microsoft.com/office/officeart/2008/layout/AlternatingHexagons"/>
    <dgm:cxn modelId="{4E65364F-A58F-4098-9CC4-E5DBB43A3C9F}" type="presParOf" srcId="{54A8172F-2BF6-43D4-A930-9B4541D9D91C}" destId="{5CFD249C-7578-4E46-9020-E0366C8C212F}" srcOrd="2" destOrd="0" presId="urn:microsoft.com/office/officeart/2008/layout/AlternatingHexagons"/>
    <dgm:cxn modelId="{05FE5B6E-137E-49B3-BE88-4609999A7E91}" type="presParOf" srcId="{54A8172F-2BF6-43D4-A930-9B4541D9D91C}" destId="{A69DC181-38E4-44D6-AFD1-BDAE7A693A1A}" srcOrd="3" destOrd="0" presId="urn:microsoft.com/office/officeart/2008/layout/AlternatingHexagons"/>
    <dgm:cxn modelId="{63432166-C731-4D5B-B719-265094E79315}" type="presParOf" srcId="{54A8172F-2BF6-43D4-A930-9B4541D9D91C}" destId="{5D860E25-9BB0-427A-833D-0567B6E04B1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39B264-6500-4F18-80C0-B67C0C2FC80F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5B279C73-DD13-49CC-8CA2-710B2655AF46}">
      <dgm:prSet phldrT="[Text]" custT="1"/>
      <dgm:spPr/>
      <dgm:t>
        <a:bodyPr/>
        <a:lstStyle/>
        <a:p>
          <a:r>
            <a:rPr lang="de-DE" sz="2100" dirty="0" smtClean="0"/>
            <a:t>primäre Prävention</a:t>
          </a:r>
          <a:endParaRPr lang="de-DE" sz="2100" dirty="0"/>
        </a:p>
      </dgm:t>
    </dgm:pt>
    <dgm:pt modelId="{C632D5A0-03FF-425E-AA42-69B1388E0D81}" type="parTrans" cxnId="{203D2544-9E3D-4BA4-A181-992CB17CB1DE}">
      <dgm:prSet/>
      <dgm:spPr/>
      <dgm:t>
        <a:bodyPr/>
        <a:lstStyle/>
        <a:p>
          <a:endParaRPr lang="de-DE"/>
        </a:p>
      </dgm:t>
    </dgm:pt>
    <dgm:pt modelId="{153A1EEF-0577-4084-8465-677E90E700DF}" type="sibTrans" cxnId="{203D2544-9E3D-4BA4-A181-992CB17CB1DE}">
      <dgm:prSet/>
      <dgm:spPr/>
      <dgm:t>
        <a:bodyPr/>
        <a:lstStyle/>
        <a:p>
          <a:endParaRPr lang="de-DE"/>
        </a:p>
      </dgm:t>
    </dgm:pt>
    <dgm:pt modelId="{25F9513D-2B60-4EA3-806C-BC66B51CB131}">
      <dgm:prSet phldrT="[Text]"/>
      <dgm:spPr/>
      <dgm:t>
        <a:bodyPr/>
        <a:lstStyle/>
        <a:p>
          <a:r>
            <a:rPr lang="de-DE" dirty="0" smtClean="0"/>
            <a:t>Grenzüberschreitendes bzw. übergriffiges Verhalten und Gewalt von vornherein verhindern oder gar nicht entstehen lassen</a:t>
          </a:r>
          <a:endParaRPr lang="de-DE" dirty="0"/>
        </a:p>
      </dgm:t>
    </dgm:pt>
    <dgm:pt modelId="{CA8ED137-C499-4F51-B96B-8A16A484CADE}" type="parTrans" cxnId="{AF852530-A354-45E4-A496-B3FBE3B6ABD7}">
      <dgm:prSet/>
      <dgm:spPr/>
      <dgm:t>
        <a:bodyPr/>
        <a:lstStyle/>
        <a:p>
          <a:endParaRPr lang="de-DE"/>
        </a:p>
      </dgm:t>
    </dgm:pt>
    <dgm:pt modelId="{D7F164E3-4794-425C-9EC4-199CFA9845CE}" type="sibTrans" cxnId="{AF852530-A354-45E4-A496-B3FBE3B6ABD7}">
      <dgm:prSet/>
      <dgm:spPr/>
      <dgm:t>
        <a:bodyPr/>
        <a:lstStyle/>
        <a:p>
          <a:endParaRPr lang="de-DE"/>
        </a:p>
      </dgm:t>
    </dgm:pt>
    <dgm:pt modelId="{A7283B83-AAE9-47A7-BCF8-9D4D273FD6A7}">
      <dgm:prSet custT="1"/>
      <dgm:spPr/>
      <dgm:t>
        <a:bodyPr/>
        <a:lstStyle/>
        <a:p>
          <a:r>
            <a:rPr lang="de-DE" sz="2100" dirty="0" smtClean="0"/>
            <a:t>sekundäre Prävention</a:t>
          </a:r>
          <a:endParaRPr lang="de-DE" sz="2100" dirty="0"/>
        </a:p>
      </dgm:t>
    </dgm:pt>
    <dgm:pt modelId="{C687000B-3FC2-4F42-97B2-A6342CB2BD6C}" type="parTrans" cxnId="{CFFB701A-7113-47CB-956B-40393099BDE9}">
      <dgm:prSet/>
      <dgm:spPr/>
      <dgm:t>
        <a:bodyPr/>
        <a:lstStyle/>
        <a:p>
          <a:endParaRPr lang="de-DE"/>
        </a:p>
      </dgm:t>
    </dgm:pt>
    <dgm:pt modelId="{94AB1F5A-386D-4FD0-BB79-CB95EAC93E40}" type="sibTrans" cxnId="{CFFB701A-7113-47CB-956B-40393099BDE9}">
      <dgm:prSet/>
      <dgm:spPr/>
      <dgm:t>
        <a:bodyPr/>
        <a:lstStyle/>
        <a:p>
          <a:endParaRPr lang="de-DE"/>
        </a:p>
      </dgm:t>
    </dgm:pt>
    <dgm:pt modelId="{141F3C2A-C986-4AD8-A76D-ED8217700A1E}">
      <dgm:prSet/>
      <dgm:spPr/>
      <dgm:t>
        <a:bodyPr/>
        <a:lstStyle/>
        <a:p>
          <a:r>
            <a:rPr lang="de-DE" dirty="0" smtClean="0"/>
            <a:t>Frühzeitig Gewalt, grenzüberschreitendes, übergriffiges Verhalten erkennen, rechtzeitig und adäquat darauf reagieren</a:t>
          </a:r>
          <a:endParaRPr lang="de-DE" dirty="0"/>
        </a:p>
      </dgm:t>
    </dgm:pt>
    <dgm:pt modelId="{21703AFE-A178-41AC-A373-D7C9664E68B7}" type="parTrans" cxnId="{46DA1078-089C-4C6C-91B7-6869D9C87410}">
      <dgm:prSet/>
      <dgm:spPr/>
      <dgm:t>
        <a:bodyPr/>
        <a:lstStyle/>
        <a:p>
          <a:endParaRPr lang="de-DE"/>
        </a:p>
      </dgm:t>
    </dgm:pt>
    <dgm:pt modelId="{D08FC078-0958-4366-A57F-9E471B9F4133}" type="sibTrans" cxnId="{46DA1078-089C-4C6C-91B7-6869D9C87410}">
      <dgm:prSet/>
      <dgm:spPr/>
      <dgm:t>
        <a:bodyPr/>
        <a:lstStyle/>
        <a:p>
          <a:endParaRPr lang="de-DE"/>
        </a:p>
      </dgm:t>
    </dgm:pt>
    <dgm:pt modelId="{0F789368-62D3-41DC-ADD3-719564206C38}">
      <dgm:prSet custT="1"/>
      <dgm:spPr/>
      <dgm:t>
        <a:bodyPr/>
        <a:lstStyle/>
        <a:p>
          <a:r>
            <a:rPr lang="de-DE" sz="2100" dirty="0" smtClean="0"/>
            <a:t>tertiäre Prävention</a:t>
          </a:r>
          <a:endParaRPr lang="de-DE" sz="2100" dirty="0"/>
        </a:p>
      </dgm:t>
    </dgm:pt>
    <dgm:pt modelId="{5CC70F34-0BE2-4D60-AADC-E5EB0A0F002A}" type="parTrans" cxnId="{8CA6D261-DB18-4849-B145-32762F98E1BC}">
      <dgm:prSet/>
      <dgm:spPr/>
      <dgm:t>
        <a:bodyPr/>
        <a:lstStyle/>
        <a:p>
          <a:endParaRPr lang="de-DE"/>
        </a:p>
      </dgm:t>
    </dgm:pt>
    <dgm:pt modelId="{94A24FD1-343A-4C78-95CA-AE2BB060889B}" type="sibTrans" cxnId="{8CA6D261-DB18-4849-B145-32762F98E1BC}">
      <dgm:prSet/>
      <dgm:spPr/>
      <dgm:t>
        <a:bodyPr/>
        <a:lstStyle/>
        <a:p>
          <a:endParaRPr lang="de-DE"/>
        </a:p>
      </dgm:t>
    </dgm:pt>
    <dgm:pt modelId="{A716950B-2529-476C-B7EB-C0640C8C1A48}">
      <dgm:prSet/>
      <dgm:spPr/>
      <dgm:t>
        <a:bodyPr/>
        <a:lstStyle/>
        <a:p>
          <a:r>
            <a:rPr lang="de-DE" smtClean="0"/>
            <a:t>Geschehene Gewalt nachbearbeiten, um zukünftige Vorfälle zu minimieren bzw. zu verhindern; Betroffenen Nachsorge anbieten, Konsequenzen</a:t>
          </a:r>
          <a:endParaRPr lang="de-DE" dirty="0"/>
        </a:p>
      </dgm:t>
    </dgm:pt>
    <dgm:pt modelId="{411D0D4D-8B6E-4970-8320-1E1AB87ED1E9}" type="parTrans" cxnId="{BC30253B-5BA4-4015-8274-7CE8D2024FE7}">
      <dgm:prSet/>
      <dgm:spPr/>
      <dgm:t>
        <a:bodyPr/>
        <a:lstStyle/>
        <a:p>
          <a:endParaRPr lang="de-DE"/>
        </a:p>
      </dgm:t>
    </dgm:pt>
    <dgm:pt modelId="{B4233F2A-DB97-4FC2-B247-0671FF83154A}" type="sibTrans" cxnId="{BC30253B-5BA4-4015-8274-7CE8D2024FE7}">
      <dgm:prSet/>
      <dgm:spPr/>
      <dgm:t>
        <a:bodyPr/>
        <a:lstStyle/>
        <a:p>
          <a:endParaRPr lang="de-DE"/>
        </a:p>
      </dgm:t>
    </dgm:pt>
    <dgm:pt modelId="{CA32D01E-FC88-4E6E-BC0E-954AE10CA5A4}" type="pres">
      <dgm:prSet presAssocID="{5E39B264-6500-4F18-80C0-B67C0C2FC80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4D99D0F-3C54-4814-94FB-7ED4582F239F}" type="pres">
      <dgm:prSet presAssocID="{5B279C73-DD13-49CC-8CA2-710B2655AF46}" presName="circle1" presStyleLbl="node1" presStyleIdx="0" presStyleCnt="3"/>
      <dgm:spPr/>
    </dgm:pt>
    <dgm:pt modelId="{A8D7BCE3-7AC2-41F8-A7A8-8BFC39E7A675}" type="pres">
      <dgm:prSet presAssocID="{5B279C73-DD13-49CC-8CA2-710B2655AF46}" presName="space" presStyleCnt="0"/>
      <dgm:spPr/>
    </dgm:pt>
    <dgm:pt modelId="{EFE0011F-17E9-46A0-A7DA-E03B2234EE08}" type="pres">
      <dgm:prSet presAssocID="{5B279C73-DD13-49CC-8CA2-710B2655AF46}" presName="rect1" presStyleLbl="alignAcc1" presStyleIdx="0" presStyleCnt="3" custLinFactNeighborX="39754" custLinFactNeighborY="-2070"/>
      <dgm:spPr/>
      <dgm:t>
        <a:bodyPr/>
        <a:lstStyle/>
        <a:p>
          <a:endParaRPr lang="de-DE"/>
        </a:p>
      </dgm:t>
    </dgm:pt>
    <dgm:pt modelId="{71384CFE-7F0A-4CB5-80B1-2A58717FD64B}" type="pres">
      <dgm:prSet presAssocID="{A7283B83-AAE9-47A7-BCF8-9D4D273FD6A7}" presName="vertSpace2" presStyleLbl="node1" presStyleIdx="0" presStyleCnt="3"/>
      <dgm:spPr/>
    </dgm:pt>
    <dgm:pt modelId="{C96DB541-789F-46FC-A29F-CB6D54053076}" type="pres">
      <dgm:prSet presAssocID="{A7283B83-AAE9-47A7-BCF8-9D4D273FD6A7}" presName="circle2" presStyleLbl="node1" presStyleIdx="1" presStyleCnt="3"/>
      <dgm:spPr/>
    </dgm:pt>
    <dgm:pt modelId="{88ED46B5-ADB5-42E2-AE57-4C09C035BAEC}" type="pres">
      <dgm:prSet presAssocID="{A7283B83-AAE9-47A7-BCF8-9D4D273FD6A7}" presName="rect2" presStyleLbl="alignAcc1" presStyleIdx="1" presStyleCnt="3"/>
      <dgm:spPr/>
      <dgm:t>
        <a:bodyPr/>
        <a:lstStyle/>
        <a:p>
          <a:endParaRPr lang="de-DE"/>
        </a:p>
      </dgm:t>
    </dgm:pt>
    <dgm:pt modelId="{F3A86432-A96A-4ACF-BA6F-49C0049B189B}" type="pres">
      <dgm:prSet presAssocID="{0F789368-62D3-41DC-ADD3-719564206C38}" presName="vertSpace3" presStyleLbl="node1" presStyleIdx="1" presStyleCnt="3"/>
      <dgm:spPr/>
    </dgm:pt>
    <dgm:pt modelId="{27E09FA0-07F1-46C9-8B3E-77816EEB87AC}" type="pres">
      <dgm:prSet presAssocID="{0F789368-62D3-41DC-ADD3-719564206C38}" presName="circle3" presStyleLbl="node1" presStyleIdx="2" presStyleCnt="3"/>
      <dgm:spPr/>
    </dgm:pt>
    <dgm:pt modelId="{0AD05DEB-5E73-4C45-8899-EFD2FE90C5AE}" type="pres">
      <dgm:prSet presAssocID="{0F789368-62D3-41DC-ADD3-719564206C38}" presName="rect3" presStyleLbl="alignAcc1" presStyleIdx="2" presStyleCnt="3"/>
      <dgm:spPr/>
      <dgm:t>
        <a:bodyPr/>
        <a:lstStyle/>
        <a:p>
          <a:endParaRPr lang="de-DE"/>
        </a:p>
      </dgm:t>
    </dgm:pt>
    <dgm:pt modelId="{40D8AD46-8DB1-457E-A9FB-664725DBC414}" type="pres">
      <dgm:prSet presAssocID="{5B279C73-DD13-49CC-8CA2-710B2655AF4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DBF65-38B1-4A71-A848-65F05CA4D64F}" type="pres">
      <dgm:prSet presAssocID="{5B279C73-DD13-49CC-8CA2-710B2655AF4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B6FBD6-F0AA-46E0-B875-908728180B37}" type="pres">
      <dgm:prSet presAssocID="{A7283B83-AAE9-47A7-BCF8-9D4D273FD6A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BA0185-FAA8-4022-8F8A-81809DD41457}" type="pres">
      <dgm:prSet presAssocID="{A7283B83-AAE9-47A7-BCF8-9D4D273FD6A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3ECB30-F7FC-4147-9DB0-54DD4C4223BF}" type="pres">
      <dgm:prSet presAssocID="{0F789368-62D3-41DC-ADD3-719564206C38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B1C7D3-ED14-4EF0-98CA-038E6E9FAE37}" type="pres">
      <dgm:prSet presAssocID="{0F789368-62D3-41DC-ADD3-719564206C38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3BBF1B0-A679-44B3-87B6-503D95078B34}" type="presOf" srcId="{5B279C73-DD13-49CC-8CA2-710B2655AF46}" destId="{40D8AD46-8DB1-457E-A9FB-664725DBC414}" srcOrd="1" destOrd="0" presId="urn:microsoft.com/office/officeart/2005/8/layout/target3"/>
    <dgm:cxn modelId="{A4F6EDCE-9C67-4867-9BC6-1003A712ACA0}" type="presOf" srcId="{A716950B-2529-476C-B7EB-C0640C8C1A48}" destId="{17B1C7D3-ED14-4EF0-98CA-038E6E9FAE37}" srcOrd="0" destOrd="0" presId="urn:microsoft.com/office/officeart/2005/8/layout/target3"/>
    <dgm:cxn modelId="{BC30253B-5BA4-4015-8274-7CE8D2024FE7}" srcId="{0F789368-62D3-41DC-ADD3-719564206C38}" destId="{A716950B-2529-476C-B7EB-C0640C8C1A48}" srcOrd="0" destOrd="0" parTransId="{411D0D4D-8B6E-4970-8320-1E1AB87ED1E9}" sibTransId="{B4233F2A-DB97-4FC2-B247-0671FF83154A}"/>
    <dgm:cxn modelId="{A187F178-9A53-49C0-8A36-ACA3FB0DAFE1}" type="presOf" srcId="{A7283B83-AAE9-47A7-BCF8-9D4D273FD6A7}" destId="{88ED46B5-ADB5-42E2-AE57-4C09C035BAEC}" srcOrd="0" destOrd="0" presId="urn:microsoft.com/office/officeart/2005/8/layout/target3"/>
    <dgm:cxn modelId="{AF852530-A354-45E4-A496-B3FBE3B6ABD7}" srcId="{5B279C73-DD13-49CC-8CA2-710B2655AF46}" destId="{25F9513D-2B60-4EA3-806C-BC66B51CB131}" srcOrd="0" destOrd="0" parTransId="{CA8ED137-C499-4F51-B96B-8A16A484CADE}" sibTransId="{D7F164E3-4794-425C-9EC4-199CFA9845CE}"/>
    <dgm:cxn modelId="{CFFB701A-7113-47CB-956B-40393099BDE9}" srcId="{5E39B264-6500-4F18-80C0-B67C0C2FC80F}" destId="{A7283B83-AAE9-47A7-BCF8-9D4D273FD6A7}" srcOrd="1" destOrd="0" parTransId="{C687000B-3FC2-4F42-97B2-A6342CB2BD6C}" sibTransId="{94AB1F5A-386D-4FD0-BB79-CB95EAC93E40}"/>
    <dgm:cxn modelId="{BD3DFE17-4048-4F1D-8B14-9346845674D1}" type="presOf" srcId="{25F9513D-2B60-4EA3-806C-BC66B51CB131}" destId="{C4ADBF65-38B1-4A71-A848-65F05CA4D64F}" srcOrd="0" destOrd="0" presId="urn:microsoft.com/office/officeart/2005/8/layout/target3"/>
    <dgm:cxn modelId="{3371828D-C886-4081-ACB1-C29E175A9BB3}" type="presOf" srcId="{5B279C73-DD13-49CC-8CA2-710B2655AF46}" destId="{EFE0011F-17E9-46A0-A7DA-E03B2234EE08}" srcOrd="0" destOrd="0" presId="urn:microsoft.com/office/officeart/2005/8/layout/target3"/>
    <dgm:cxn modelId="{46DA1078-089C-4C6C-91B7-6869D9C87410}" srcId="{A7283B83-AAE9-47A7-BCF8-9D4D273FD6A7}" destId="{141F3C2A-C986-4AD8-A76D-ED8217700A1E}" srcOrd="0" destOrd="0" parTransId="{21703AFE-A178-41AC-A373-D7C9664E68B7}" sibTransId="{D08FC078-0958-4366-A57F-9E471B9F4133}"/>
    <dgm:cxn modelId="{0734ECF8-F0AB-48EE-95A7-4630A3EAA950}" type="presOf" srcId="{0F789368-62D3-41DC-ADD3-719564206C38}" destId="{0AD05DEB-5E73-4C45-8899-EFD2FE90C5AE}" srcOrd="0" destOrd="0" presId="urn:microsoft.com/office/officeart/2005/8/layout/target3"/>
    <dgm:cxn modelId="{AAAFA190-94AA-4421-A22E-881FA1E914BA}" type="presOf" srcId="{0F789368-62D3-41DC-ADD3-719564206C38}" destId="{983ECB30-F7FC-4147-9DB0-54DD4C4223BF}" srcOrd="1" destOrd="0" presId="urn:microsoft.com/office/officeart/2005/8/layout/target3"/>
    <dgm:cxn modelId="{3AEEF56F-B5E5-4293-A749-E4FBF6053B95}" type="presOf" srcId="{A7283B83-AAE9-47A7-BCF8-9D4D273FD6A7}" destId="{55B6FBD6-F0AA-46E0-B875-908728180B37}" srcOrd="1" destOrd="0" presId="urn:microsoft.com/office/officeart/2005/8/layout/target3"/>
    <dgm:cxn modelId="{203D2544-9E3D-4BA4-A181-992CB17CB1DE}" srcId="{5E39B264-6500-4F18-80C0-B67C0C2FC80F}" destId="{5B279C73-DD13-49CC-8CA2-710B2655AF46}" srcOrd="0" destOrd="0" parTransId="{C632D5A0-03FF-425E-AA42-69B1388E0D81}" sibTransId="{153A1EEF-0577-4084-8465-677E90E700DF}"/>
    <dgm:cxn modelId="{A15C9CEE-3330-4CF3-982C-668420B27630}" type="presOf" srcId="{5E39B264-6500-4F18-80C0-B67C0C2FC80F}" destId="{CA32D01E-FC88-4E6E-BC0E-954AE10CA5A4}" srcOrd="0" destOrd="0" presId="urn:microsoft.com/office/officeart/2005/8/layout/target3"/>
    <dgm:cxn modelId="{8CA6D261-DB18-4849-B145-32762F98E1BC}" srcId="{5E39B264-6500-4F18-80C0-B67C0C2FC80F}" destId="{0F789368-62D3-41DC-ADD3-719564206C38}" srcOrd="2" destOrd="0" parTransId="{5CC70F34-0BE2-4D60-AADC-E5EB0A0F002A}" sibTransId="{94A24FD1-343A-4C78-95CA-AE2BB060889B}"/>
    <dgm:cxn modelId="{599E177D-0CF6-4A7B-9970-27ABB3584B1A}" type="presOf" srcId="{141F3C2A-C986-4AD8-A76D-ED8217700A1E}" destId="{56BA0185-FAA8-4022-8F8A-81809DD41457}" srcOrd="0" destOrd="0" presId="urn:microsoft.com/office/officeart/2005/8/layout/target3"/>
    <dgm:cxn modelId="{0AC85E6F-8F6A-436D-AA0C-D1EF9A9AFF20}" type="presParOf" srcId="{CA32D01E-FC88-4E6E-BC0E-954AE10CA5A4}" destId="{B4D99D0F-3C54-4814-94FB-7ED4582F239F}" srcOrd="0" destOrd="0" presId="urn:microsoft.com/office/officeart/2005/8/layout/target3"/>
    <dgm:cxn modelId="{75E20B45-E063-49F0-B740-59B1AD14483C}" type="presParOf" srcId="{CA32D01E-FC88-4E6E-BC0E-954AE10CA5A4}" destId="{A8D7BCE3-7AC2-41F8-A7A8-8BFC39E7A675}" srcOrd="1" destOrd="0" presId="urn:microsoft.com/office/officeart/2005/8/layout/target3"/>
    <dgm:cxn modelId="{19220B00-A9D2-4E3B-AE04-33E61F3AF242}" type="presParOf" srcId="{CA32D01E-FC88-4E6E-BC0E-954AE10CA5A4}" destId="{EFE0011F-17E9-46A0-A7DA-E03B2234EE08}" srcOrd="2" destOrd="0" presId="urn:microsoft.com/office/officeart/2005/8/layout/target3"/>
    <dgm:cxn modelId="{3AED2446-672E-4CD2-AD96-C41A891115CC}" type="presParOf" srcId="{CA32D01E-FC88-4E6E-BC0E-954AE10CA5A4}" destId="{71384CFE-7F0A-4CB5-80B1-2A58717FD64B}" srcOrd="3" destOrd="0" presId="urn:microsoft.com/office/officeart/2005/8/layout/target3"/>
    <dgm:cxn modelId="{B1D047BF-CBC7-4CE0-B186-852DC825FC05}" type="presParOf" srcId="{CA32D01E-FC88-4E6E-BC0E-954AE10CA5A4}" destId="{C96DB541-789F-46FC-A29F-CB6D54053076}" srcOrd="4" destOrd="0" presId="urn:microsoft.com/office/officeart/2005/8/layout/target3"/>
    <dgm:cxn modelId="{B72E148C-A269-4123-9BD3-2311A043987D}" type="presParOf" srcId="{CA32D01E-FC88-4E6E-BC0E-954AE10CA5A4}" destId="{88ED46B5-ADB5-42E2-AE57-4C09C035BAEC}" srcOrd="5" destOrd="0" presId="urn:microsoft.com/office/officeart/2005/8/layout/target3"/>
    <dgm:cxn modelId="{D520ED83-48C0-49A9-950A-5633D911EE46}" type="presParOf" srcId="{CA32D01E-FC88-4E6E-BC0E-954AE10CA5A4}" destId="{F3A86432-A96A-4ACF-BA6F-49C0049B189B}" srcOrd="6" destOrd="0" presId="urn:microsoft.com/office/officeart/2005/8/layout/target3"/>
    <dgm:cxn modelId="{2EFE1C8A-06AF-44B6-B779-0134D80C93B5}" type="presParOf" srcId="{CA32D01E-FC88-4E6E-BC0E-954AE10CA5A4}" destId="{27E09FA0-07F1-46C9-8B3E-77816EEB87AC}" srcOrd="7" destOrd="0" presId="urn:microsoft.com/office/officeart/2005/8/layout/target3"/>
    <dgm:cxn modelId="{C46B55A1-E2AF-4F4E-B8DA-6D17F58170D6}" type="presParOf" srcId="{CA32D01E-FC88-4E6E-BC0E-954AE10CA5A4}" destId="{0AD05DEB-5E73-4C45-8899-EFD2FE90C5AE}" srcOrd="8" destOrd="0" presId="urn:microsoft.com/office/officeart/2005/8/layout/target3"/>
    <dgm:cxn modelId="{C3BA717D-9B45-49CA-9129-D0395E79D72B}" type="presParOf" srcId="{CA32D01E-FC88-4E6E-BC0E-954AE10CA5A4}" destId="{40D8AD46-8DB1-457E-A9FB-664725DBC414}" srcOrd="9" destOrd="0" presId="urn:microsoft.com/office/officeart/2005/8/layout/target3"/>
    <dgm:cxn modelId="{5B76BEEB-0B9C-4CD1-828C-B2FE1B7AA800}" type="presParOf" srcId="{CA32D01E-FC88-4E6E-BC0E-954AE10CA5A4}" destId="{C4ADBF65-38B1-4A71-A848-65F05CA4D64F}" srcOrd="10" destOrd="0" presId="urn:microsoft.com/office/officeart/2005/8/layout/target3"/>
    <dgm:cxn modelId="{E04AE9CC-A48A-48F4-8DB7-0C7EE42E41E4}" type="presParOf" srcId="{CA32D01E-FC88-4E6E-BC0E-954AE10CA5A4}" destId="{55B6FBD6-F0AA-46E0-B875-908728180B37}" srcOrd="11" destOrd="0" presId="urn:microsoft.com/office/officeart/2005/8/layout/target3"/>
    <dgm:cxn modelId="{CBDA6D79-F9B7-4E4E-B984-A308B9DAE728}" type="presParOf" srcId="{CA32D01E-FC88-4E6E-BC0E-954AE10CA5A4}" destId="{56BA0185-FAA8-4022-8F8A-81809DD41457}" srcOrd="12" destOrd="0" presId="urn:microsoft.com/office/officeart/2005/8/layout/target3"/>
    <dgm:cxn modelId="{38D01990-BA48-4BF7-BDEE-CB278DF94D42}" type="presParOf" srcId="{CA32D01E-FC88-4E6E-BC0E-954AE10CA5A4}" destId="{983ECB30-F7FC-4147-9DB0-54DD4C4223BF}" srcOrd="13" destOrd="0" presId="urn:microsoft.com/office/officeart/2005/8/layout/target3"/>
    <dgm:cxn modelId="{16EE8AB3-4733-439C-ABDA-F74C576F1DFC}" type="presParOf" srcId="{CA32D01E-FC88-4E6E-BC0E-954AE10CA5A4}" destId="{17B1C7D3-ED14-4EF0-98CA-038E6E9FAE3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7F5899-1E4E-43D0-A000-D90BF61A5FFC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42BA4F7-7137-4D17-B3B9-37F6CA0ED001}">
      <dgm:prSet phldrT="[Text]"/>
      <dgm:spPr/>
      <dgm:t>
        <a:bodyPr/>
        <a:lstStyle/>
        <a:p>
          <a:r>
            <a:rPr lang="de-DE" dirty="0" smtClean="0"/>
            <a:t>Schutz-/ Potential-Analyse</a:t>
          </a:r>
        </a:p>
        <a:p>
          <a:r>
            <a:rPr lang="de-DE" dirty="0" smtClean="0"/>
            <a:t>(was schützt alles?)</a:t>
          </a:r>
          <a:endParaRPr lang="de-DE" dirty="0"/>
        </a:p>
      </dgm:t>
    </dgm:pt>
    <dgm:pt modelId="{1408BEB6-4A40-4434-BF3A-FD905424E6F1}" type="parTrans" cxnId="{2E137EFB-7051-42F0-AF39-729C109D0095}">
      <dgm:prSet/>
      <dgm:spPr/>
      <dgm:t>
        <a:bodyPr/>
        <a:lstStyle/>
        <a:p>
          <a:endParaRPr lang="de-DE"/>
        </a:p>
      </dgm:t>
    </dgm:pt>
    <dgm:pt modelId="{0D6E48F2-E341-4845-8012-D8E47C374079}" type="sibTrans" cxnId="{2E137EFB-7051-42F0-AF39-729C109D0095}">
      <dgm:prSet/>
      <dgm:spPr/>
      <dgm:t>
        <a:bodyPr/>
        <a:lstStyle/>
        <a:p>
          <a:endParaRPr lang="de-DE"/>
        </a:p>
      </dgm:t>
    </dgm:pt>
    <dgm:pt modelId="{DE909E9C-4EED-46C5-923E-80EE464D1E4B}">
      <dgm:prSet phldrT="[Text]"/>
      <dgm:spPr/>
      <dgm:t>
        <a:bodyPr/>
        <a:lstStyle/>
        <a:p>
          <a:r>
            <a:rPr lang="de-DE" dirty="0" smtClean="0"/>
            <a:t>Risiko-Analyse</a:t>
          </a:r>
        </a:p>
        <a:p>
          <a:r>
            <a:rPr lang="de-DE" dirty="0" smtClean="0"/>
            <a:t>(wovor wollen wir schützen?)</a:t>
          </a:r>
          <a:endParaRPr lang="de-DE" dirty="0"/>
        </a:p>
      </dgm:t>
    </dgm:pt>
    <dgm:pt modelId="{AE563217-5525-40F8-B6CC-DD9FB26275C1}" type="parTrans" cxnId="{1811660A-F203-4340-B785-6564B7C22AE9}">
      <dgm:prSet/>
      <dgm:spPr/>
      <dgm:t>
        <a:bodyPr/>
        <a:lstStyle/>
        <a:p>
          <a:endParaRPr lang="de-DE"/>
        </a:p>
      </dgm:t>
    </dgm:pt>
    <dgm:pt modelId="{9D865E03-6CF9-42B6-8F36-123B2472F697}" type="sibTrans" cxnId="{1811660A-F203-4340-B785-6564B7C22AE9}">
      <dgm:prSet/>
      <dgm:spPr/>
      <dgm:t>
        <a:bodyPr/>
        <a:lstStyle/>
        <a:p>
          <a:endParaRPr lang="de-DE"/>
        </a:p>
      </dgm:t>
    </dgm:pt>
    <dgm:pt modelId="{455A17EF-1B55-4AE4-A676-92322AAB3FAC}" type="pres">
      <dgm:prSet presAssocID="{2C7F5899-1E4E-43D0-A000-D90BF61A5FF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80575D6-2575-4C65-B8B8-B73C70F8B97D}" type="pres">
      <dgm:prSet presAssocID="{2C7F5899-1E4E-43D0-A000-D90BF61A5FFC}" presName="divider" presStyleLbl="fgShp" presStyleIdx="0" presStyleCnt="1"/>
      <dgm:spPr/>
    </dgm:pt>
    <dgm:pt modelId="{8B29DF72-E170-4747-9FC3-33BC6E96EE2E}" type="pres">
      <dgm:prSet presAssocID="{A42BA4F7-7137-4D17-B3B9-37F6CA0ED001}" presName="downArrow" presStyleLbl="node1" presStyleIdx="0" presStyleCnt="2"/>
      <dgm:spPr/>
    </dgm:pt>
    <dgm:pt modelId="{E32265F7-87D7-4275-8035-E176D8C2B0A7}" type="pres">
      <dgm:prSet presAssocID="{A42BA4F7-7137-4D17-B3B9-37F6CA0ED001}" presName="downArrowText" presStyleLbl="revTx" presStyleIdx="0" presStyleCnt="2" custScaleX="14922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75D9E6-8C34-44B2-8332-1E3F6BF1A930}" type="pres">
      <dgm:prSet presAssocID="{DE909E9C-4EED-46C5-923E-80EE464D1E4B}" presName="upArrow" presStyleLbl="node1" presStyleIdx="1" presStyleCnt="2"/>
      <dgm:spPr/>
    </dgm:pt>
    <dgm:pt modelId="{E1D07FEF-C4AE-49F1-941F-6A5C3F0AC1C0}" type="pres">
      <dgm:prSet presAssocID="{DE909E9C-4EED-46C5-923E-80EE464D1E4B}" presName="upArrowText" presStyleLbl="revTx" presStyleIdx="1" presStyleCnt="2" custScaleX="14861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811660A-F203-4340-B785-6564B7C22AE9}" srcId="{2C7F5899-1E4E-43D0-A000-D90BF61A5FFC}" destId="{DE909E9C-4EED-46C5-923E-80EE464D1E4B}" srcOrd="1" destOrd="0" parTransId="{AE563217-5525-40F8-B6CC-DD9FB26275C1}" sibTransId="{9D865E03-6CF9-42B6-8F36-123B2472F697}"/>
    <dgm:cxn modelId="{47E76762-F0EA-4701-B3E5-23DFDE4F5F8E}" type="presOf" srcId="{DE909E9C-4EED-46C5-923E-80EE464D1E4B}" destId="{E1D07FEF-C4AE-49F1-941F-6A5C3F0AC1C0}" srcOrd="0" destOrd="0" presId="urn:microsoft.com/office/officeart/2005/8/layout/arrow3"/>
    <dgm:cxn modelId="{4ED42374-2CA2-487F-B6C2-CD9FE7185633}" type="presOf" srcId="{A42BA4F7-7137-4D17-B3B9-37F6CA0ED001}" destId="{E32265F7-87D7-4275-8035-E176D8C2B0A7}" srcOrd="0" destOrd="0" presId="urn:microsoft.com/office/officeart/2005/8/layout/arrow3"/>
    <dgm:cxn modelId="{2E137EFB-7051-42F0-AF39-729C109D0095}" srcId="{2C7F5899-1E4E-43D0-A000-D90BF61A5FFC}" destId="{A42BA4F7-7137-4D17-B3B9-37F6CA0ED001}" srcOrd="0" destOrd="0" parTransId="{1408BEB6-4A40-4434-BF3A-FD905424E6F1}" sibTransId="{0D6E48F2-E341-4845-8012-D8E47C374079}"/>
    <dgm:cxn modelId="{0B086580-9E6F-4DD4-AFC1-6B3654BA4AEF}" type="presOf" srcId="{2C7F5899-1E4E-43D0-A000-D90BF61A5FFC}" destId="{455A17EF-1B55-4AE4-A676-92322AAB3FAC}" srcOrd="0" destOrd="0" presId="urn:microsoft.com/office/officeart/2005/8/layout/arrow3"/>
    <dgm:cxn modelId="{CF78ED46-33F6-4FD6-A6FF-5D49E179299A}" type="presParOf" srcId="{455A17EF-1B55-4AE4-A676-92322AAB3FAC}" destId="{C80575D6-2575-4C65-B8B8-B73C70F8B97D}" srcOrd="0" destOrd="0" presId="urn:microsoft.com/office/officeart/2005/8/layout/arrow3"/>
    <dgm:cxn modelId="{554A0DB4-721A-4202-8452-866610E07498}" type="presParOf" srcId="{455A17EF-1B55-4AE4-A676-92322AAB3FAC}" destId="{8B29DF72-E170-4747-9FC3-33BC6E96EE2E}" srcOrd="1" destOrd="0" presId="urn:microsoft.com/office/officeart/2005/8/layout/arrow3"/>
    <dgm:cxn modelId="{1895A465-4967-4A08-9E78-C6345E2FD63A}" type="presParOf" srcId="{455A17EF-1B55-4AE4-A676-92322AAB3FAC}" destId="{E32265F7-87D7-4275-8035-E176D8C2B0A7}" srcOrd="2" destOrd="0" presId="urn:microsoft.com/office/officeart/2005/8/layout/arrow3"/>
    <dgm:cxn modelId="{FE62C60C-94F0-4A68-8F62-65B2A07E9660}" type="presParOf" srcId="{455A17EF-1B55-4AE4-A676-92322AAB3FAC}" destId="{D675D9E6-8C34-44B2-8332-1E3F6BF1A930}" srcOrd="3" destOrd="0" presId="urn:microsoft.com/office/officeart/2005/8/layout/arrow3"/>
    <dgm:cxn modelId="{B1096761-4DBB-4294-9C5D-C586EBCDBDBA}" type="presParOf" srcId="{455A17EF-1B55-4AE4-A676-92322AAB3FAC}" destId="{E1D07FEF-C4AE-49F1-941F-6A5C3F0AC1C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E22AE2-1F74-4E7C-9917-05E398DB284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8534011-3C58-4CBE-B265-0ADC2128AD34}">
      <dgm:prSet phldrT="[Text]"/>
      <dgm:spPr/>
      <dgm:t>
        <a:bodyPr/>
        <a:lstStyle/>
        <a:p>
          <a:r>
            <a:rPr lang="de-DE" dirty="0" smtClean="0"/>
            <a:t>Personal</a:t>
          </a:r>
          <a:endParaRPr lang="de-DE" dirty="0"/>
        </a:p>
      </dgm:t>
    </dgm:pt>
    <dgm:pt modelId="{FF15B197-E159-40DB-AE14-46C98B938872}" type="parTrans" cxnId="{D107EAA5-D555-4D4C-AB94-E2A2F5367AB8}">
      <dgm:prSet/>
      <dgm:spPr/>
      <dgm:t>
        <a:bodyPr/>
        <a:lstStyle/>
        <a:p>
          <a:endParaRPr lang="de-DE"/>
        </a:p>
      </dgm:t>
    </dgm:pt>
    <dgm:pt modelId="{628D68D5-B8E5-4A66-9319-1930684F3486}" type="sibTrans" cxnId="{D107EAA5-D555-4D4C-AB94-E2A2F5367AB8}">
      <dgm:prSet/>
      <dgm:spPr/>
      <dgm:t>
        <a:bodyPr/>
        <a:lstStyle/>
        <a:p>
          <a:endParaRPr lang="de-DE"/>
        </a:p>
      </dgm:t>
    </dgm:pt>
    <dgm:pt modelId="{024BF202-5A1D-4AEC-AD7F-02D00E39B2D1}">
      <dgm:prSet phldrT="[Text]"/>
      <dgm:spPr/>
      <dgm:t>
        <a:bodyPr/>
        <a:lstStyle/>
        <a:p>
          <a:r>
            <a:rPr lang="de-DE" dirty="0" smtClean="0"/>
            <a:t>Verhaltenskodex</a:t>
          </a:r>
          <a:endParaRPr lang="de-DE" dirty="0"/>
        </a:p>
      </dgm:t>
    </dgm:pt>
    <dgm:pt modelId="{BDF91C66-9B15-4292-9F4B-4B2C9CD278C5}" type="parTrans" cxnId="{2499DC91-34D1-4BB3-92FC-769B99142241}">
      <dgm:prSet/>
      <dgm:spPr/>
      <dgm:t>
        <a:bodyPr/>
        <a:lstStyle/>
        <a:p>
          <a:endParaRPr lang="de-DE"/>
        </a:p>
      </dgm:t>
    </dgm:pt>
    <dgm:pt modelId="{0E3971C3-5F1B-4A0A-8CD9-DAD100CC3A31}" type="sibTrans" cxnId="{2499DC91-34D1-4BB3-92FC-769B99142241}">
      <dgm:prSet/>
      <dgm:spPr/>
      <dgm:t>
        <a:bodyPr/>
        <a:lstStyle/>
        <a:p>
          <a:endParaRPr lang="de-DE"/>
        </a:p>
      </dgm:t>
    </dgm:pt>
    <dgm:pt modelId="{A5C8A31A-BBD2-4B31-88C6-5DD6C99111A0}">
      <dgm:prSet phldrT="[Text]"/>
      <dgm:spPr/>
      <dgm:t>
        <a:bodyPr/>
        <a:lstStyle/>
        <a:p>
          <a:r>
            <a:rPr lang="de-DE" dirty="0" smtClean="0"/>
            <a:t>Beschwerdewesen</a:t>
          </a:r>
          <a:endParaRPr lang="de-DE" dirty="0"/>
        </a:p>
      </dgm:t>
    </dgm:pt>
    <dgm:pt modelId="{71CCC886-B6F8-44B7-9B03-BEB000F45AA9}" type="parTrans" cxnId="{D33CAAE0-F2DF-45C3-8AFF-6D3E98BFA412}">
      <dgm:prSet/>
      <dgm:spPr/>
      <dgm:t>
        <a:bodyPr/>
        <a:lstStyle/>
        <a:p>
          <a:endParaRPr lang="de-DE"/>
        </a:p>
      </dgm:t>
    </dgm:pt>
    <dgm:pt modelId="{9FEFCE2E-C762-42EC-BDC1-62AE20BFB137}" type="sibTrans" cxnId="{D33CAAE0-F2DF-45C3-8AFF-6D3E98BFA412}">
      <dgm:prSet/>
      <dgm:spPr/>
      <dgm:t>
        <a:bodyPr/>
        <a:lstStyle/>
        <a:p>
          <a:endParaRPr lang="de-DE"/>
        </a:p>
      </dgm:t>
    </dgm:pt>
    <dgm:pt modelId="{EC09B324-E0F1-4124-8511-4632607CDC22}">
      <dgm:prSet phldrT="[Text]"/>
      <dgm:spPr/>
      <dgm:t>
        <a:bodyPr/>
        <a:lstStyle/>
        <a:p>
          <a:r>
            <a:rPr lang="de-DE" dirty="0" smtClean="0"/>
            <a:t>Interventionsplan</a:t>
          </a:r>
          <a:endParaRPr lang="de-DE" dirty="0"/>
        </a:p>
      </dgm:t>
    </dgm:pt>
    <dgm:pt modelId="{2451B907-9353-47D1-9C08-187B26CA9042}" type="parTrans" cxnId="{518EDFB2-7065-4813-8D1E-1673CC312E99}">
      <dgm:prSet/>
      <dgm:spPr/>
      <dgm:t>
        <a:bodyPr/>
        <a:lstStyle/>
        <a:p>
          <a:endParaRPr lang="de-DE"/>
        </a:p>
      </dgm:t>
    </dgm:pt>
    <dgm:pt modelId="{F388741D-3CDF-475D-B429-EBCD83D3B77E}" type="sibTrans" cxnId="{518EDFB2-7065-4813-8D1E-1673CC312E99}">
      <dgm:prSet/>
      <dgm:spPr/>
      <dgm:t>
        <a:bodyPr/>
        <a:lstStyle/>
        <a:p>
          <a:endParaRPr lang="de-DE"/>
        </a:p>
      </dgm:t>
    </dgm:pt>
    <dgm:pt modelId="{041B5A07-E924-48F7-9496-E03848098333}">
      <dgm:prSet phldrT="[Text]"/>
      <dgm:spPr/>
      <dgm:t>
        <a:bodyPr/>
        <a:lstStyle/>
        <a:p>
          <a:r>
            <a:rPr lang="de-DE" dirty="0" smtClean="0"/>
            <a:t>Kommunikation</a:t>
          </a:r>
          <a:endParaRPr lang="de-DE" dirty="0"/>
        </a:p>
      </dgm:t>
    </dgm:pt>
    <dgm:pt modelId="{616A488C-E4F4-4D1F-8B58-67D5E997F6B0}" type="parTrans" cxnId="{FC354D49-8E11-4413-815D-9D8A6B9DBA07}">
      <dgm:prSet/>
      <dgm:spPr/>
      <dgm:t>
        <a:bodyPr/>
        <a:lstStyle/>
        <a:p>
          <a:endParaRPr lang="de-DE"/>
        </a:p>
      </dgm:t>
    </dgm:pt>
    <dgm:pt modelId="{6CE003BC-2091-4B25-AF90-F917F0D6D9AA}" type="sibTrans" cxnId="{FC354D49-8E11-4413-815D-9D8A6B9DBA07}">
      <dgm:prSet/>
      <dgm:spPr/>
      <dgm:t>
        <a:bodyPr/>
        <a:lstStyle/>
        <a:p>
          <a:endParaRPr lang="de-DE"/>
        </a:p>
      </dgm:t>
    </dgm:pt>
    <dgm:pt modelId="{9CFAF296-B4C1-42D5-BA5D-FD81261564EE}" type="pres">
      <dgm:prSet presAssocID="{12E22AE2-1F74-4E7C-9917-05E398DB284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ACCA0A7B-FA19-4BA2-B31B-62C198541E19}" type="pres">
      <dgm:prSet presAssocID="{B8534011-3C58-4CBE-B265-0ADC2128AD34}" presName="composite" presStyleCnt="0"/>
      <dgm:spPr/>
    </dgm:pt>
    <dgm:pt modelId="{B49583B4-53C0-46C0-BA26-5711091B6FB2}" type="pres">
      <dgm:prSet presAssocID="{B8534011-3C58-4CBE-B265-0ADC2128AD34}" presName="LShape" presStyleLbl="alignNode1" presStyleIdx="0" presStyleCnt="9"/>
      <dgm:spPr/>
    </dgm:pt>
    <dgm:pt modelId="{3DB499A5-0FF8-4E54-8D57-2E5547621405}" type="pres">
      <dgm:prSet presAssocID="{B8534011-3C58-4CBE-B265-0ADC2128AD34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7907E7A-B270-462F-B397-DD80675DA417}" type="pres">
      <dgm:prSet presAssocID="{B8534011-3C58-4CBE-B265-0ADC2128AD34}" presName="Triangle" presStyleLbl="alignNode1" presStyleIdx="1" presStyleCnt="9"/>
      <dgm:spPr/>
    </dgm:pt>
    <dgm:pt modelId="{9ED61563-9189-4887-909A-2289C54EDEE4}" type="pres">
      <dgm:prSet presAssocID="{628D68D5-B8E5-4A66-9319-1930684F3486}" presName="sibTrans" presStyleCnt="0"/>
      <dgm:spPr/>
    </dgm:pt>
    <dgm:pt modelId="{D22479D5-1042-496B-9A75-73002333226F}" type="pres">
      <dgm:prSet presAssocID="{628D68D5-B8E5-4A66-9319-1930684F3486}" presName="space" presStyleCnt="0"/>
      <dgm:spPr/>
    </dgm:pt>
    <dgm:pt modelId="{0437C388-ADF8-4AE7-9568-B55827CC93CA}" type="pres">
      <dgm:prSet presAssocID="{024BF202-5A1D-4AEC-AD7F-02D00E39B2D1}" presName="composite" presStyleCnt="0"/>
      <dgm:spPr/>
    </dgm:pt>
    <dgm:pt modelId="{EF0256CD-F4E7-4EDF-9FB2-B82BF4EB33F2}" type="pres">
      <dgm:prSet presAssocID="{024BF202-5A1D-4AEC-AD7F-02D00E39B2D1}" presName="LShape" presStyleLbl="alignNode1" presStyleIdx="2" presStyleCnt="9"/>
      <dgm:spPr/>
    </dgm:pt>
    <dgm:pt modelId="{A9AF2D81-7FE4-4077-84D9-E953D4028867}" type="pres">
      <dgm:prSet presAssocID="{024BF202-5A1D-4AEC-AD7F-02D00E39B2D1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07CA08-ED1C-4C64-8659-7038EE0F032B}" type="pres">
      <dgm:prSet presAssocID="{024BF202-5A1D-4AEC-AD7F-02D00E39B2D1}" presName="Triangle" presStyleLbl="alignNode1" presStyleIdx="3" presStyleCnt="9"/>
      <dgm:spPr/>
    </dgm:pt>
    <dgm:pt modelId="{8F22FFB7-23B7-4773-9DCD-B404288E407E}" type="pres">
      <dgm:prSet presAssocID="{0E3971C3-5F1B-4A0A-8CD9-DAD100CC3A31}" presName="sibTrans" presStyleCnt="0"/>
      <dgm:spPr/>
    </dgm:pt>
    <dgm:pt modelId="{073392E8-9FA2-4AA7-9EC1-A7ADACEA3036}" type="pres">
      <dgm:prSet presAssocID="{0E3971C3-5F1B-4A0A-8CD9-DAD100CC3A31}" presName="space" presStyleCnt="0"/>
      <dgm:spPr/>
    </dgm:pt>
    <dgm:pt modelId="{543608F2-7D88-4AA2-B207-5DEF22165E69}" type="pres">
      <dgm:prSet presAssocID="{A5C8A31A-BBD2-4B31-88C6-5DD6C99111A0}" presName="composite" presStyleCnt="0"/>
      <dgm:spPr/>
    </dgm:pt>
    <dgm:pt modelId="{C4AD90C8-D19D-4B4B-980D-8716EB28C386}" type="pres">
      <dgm:prSet presAssocID="{A5C8A31A-BBD2-4B31-88C6-5DD6C99111A0}" presName="LShape" presStyleLbl="alignNode1" presStyleIdx="4" presStyleCnt="9"/>
      <dgm:spPr/>
    </dgm:pt>
    <dgm:pt modelId="{6E04B983-A716-4B3F-9D54-CFCB1A59945B}" type="pres">
      <dgm:prSet presAssocID="{A5C8A31A-BBD2-4B31-88C6-5DD6C99111A0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E2251C1-1025-4CE0-AAF8-B8CBA8A73147}" type="pres">
      <dgm:prSet presAssocID="{A5C8A31A-BBD2-4B31-88C6-5DD6C99111A0}" presName="Triangle" presStyleLbl="alignNode1" presStyleIdx="5" presStyleCnt="9"/>
      <dgm:spPr/>
    </dgm:pt>
    <dgm:pt modelId="{C497AC04-7EC0-48F3-A144-7F29ED1C9B82}" type="pres">
      <dgm:prSet presAssocID="{9FEFCE2E-C762-42EC-BDC1-62AE20BFB137}" presName="sibTrans" presStyleCnt="0"/>
      <dgm:spPr/>
    </dgm:pt>
    <dgm:pt modelId="{BBDCC7BC-21B3-4EF3-885C-632F84C120FA}" type="pres">
      <dgm:prSet presAssocID="{9FEFCE2E-C762-42EC-BDC1-62AE20BFB137}" presName="space" presStyleCnt="0"/>
      <dgm:spPr/>
    </dgm:pt>
    <dgm:pt modelId="{E164CD63-3C5B-499A-98A1-C36B9D04A42F}" type="pres">
      <dgm:prSet presAssocID="{EC09B324-E0F1-4124-8511-4632607CDC22}" presName="composite" presStyleCnt="0"/>
      <dgm:spPr/>
    </dgm:pt>
    <dgm:pt modelId="{8C20A2D3-FC71-487F-8901-1EB3C63F10D0}" type="pres">
      <dgm:prSet presAssocID="{EC09B324-E0F1-4124-8511-4632607CDC22}" presName="LShape" presStyleLbl="alignNode1" presStyleIdx="6" presStyleCnt="9"/>
      <dgm:spPr/>
    </dgm:pt>
    <dgm:pt modelId="{C605D982-2BA2-4447-8B79-8DC810876827}" type="pres">
      <dgm:prSet presAssocID="{EC09B324-E0F1-4124-8511-4632607CDC22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64C163-EE93-4CCA-85FE-14FE79466DA5}" type="pres">
      <dgm:prSet presAssocID="{EC09B324-E0F1-4124-8511-4632607CDC22}" presName="Triangle" presStyleLbl="alignNode1" presStyleIdx="7" presStyleCnt="9"/>
      <dgm:spPr/>
    </dgm:pt>
    <dgm:pt modelId="{455D56C2-16EF-4DDB-88DD-23EFACED0F95}" type="pres">
      <dgm:prSet presAssocID="{F388741D-3CDF-475D-B429-EBCD83D3B77E}" presName="sibTrans" presStyleCnt="0"/>
      <dgm:spPr/>
    </dgm:pt>
    <dgm:pt modelId="{C1F3227E-C801-4798-BBA0-A3CBE0651820}" type="pres">
      <dgm:prSet presAssocID="{F388741D-3CDF-475D-B429-EBCD83D3B77E}" presName="space" presStyleCnt="0"/>
      <dgm:spPr/>
    </dgm:pt>
    <dgm:pt modelId="{3EF742B4-8963-4C3E-9EC8-C14BA27A36EB}" type="pres">
      <dgm:prSet presAssocID="{041B5A07-E924-48F7-9496-E03848098333}" presName="composite" presStyleCnt="0"/>
      <dgm:spPr/>
    </dgm:pt>
    <dgm:pt modelId="{CACF695E-2E3E-4745-AC00-10BB6C1B471F}" type="pres">
      <dgm:prSet presAssocID="{041B5A07-E924-48F7-9496-E03848098333}" presName="LShape" presStyleLbl="alignNode1" presStyleIdx="8" presStyleCnt="9"/>
      <dgm:spPr/>
    </dgm:pt>
    <dgm:pt modelId="{C36BC300-A27B-47CC-8B8E-C1443625CED3}" type="pres">
      <dgm:prSet presAssocID="{041B5A07-E924-48F7-9496-E03848098333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4B217DB-1328-49B6-8014-74C3A84EEACE}" type="presOf" srcId="{EC09B324-E0F1-4124-8511-4632607CDC22}" destId="{C605D982-2BA2-4447-8B79-8DC810876827}" srcOrd="0" destOrd="0" presId="urn:microsoft.com/office/officeart/2009/3/layout/StepUpProcess"/>
    <dgm:cxn modelId="{1BD40212-2268-4A6D-B0D6-32316C37F528}" type="presOf" srcId="{B8534011-3C58-4CBE-B265-0ADC2128AD34}" destId="{3DB499A5-0FF8-4E54-8D57-2E5547621405}" srcOrd="0" destOrd="0" presId="urn:microsoft.com/office/officeart/2009/3/layout/StepUpProcess"/>
    <dgm:cxn modelId="{FC354D49-8E11-4413-815D-9D8A6B9DBA07}" srcId="{12E22AE2-1F74-4E7C-9917-05E398DB284A}" destId="{041B5A07-E924-48F7-9496-E03848098333}" srcOrd="4" destOrd="0" parTransId="{616A488C-E4F4-4D1F-8B58-67D5E997F6B0}" sibTransId="{6CE003BC-2091-4B25-AF90-F917F0D6D9AA}"/>
    <dgm:cxn modelId="{EEAA7938-EEF8-4C82-8A86-79A7354B17B7}" type="presOf" srcId="{024BF202-5A1D-4AEC-AD7F-02D00E39B2D1}" destId="{A9AF2D81-7FE4-4077-84D9-E953D4028867}" srcOrd="0" destOrd="0" presId="urn:microsoft.com/office/officeart/2009/3/layout/StepUpProcess"/>
    <dgm:cxn modelId="{02A22973-8B28-4D70-ACE1-EB56188AD46F}" type="presOf" srcId="{041B5A07-E924-48F7-9496-E03848098333}" destId="{C36BC300-A27B-47CC-8B8E-C1443625CED3}" srcOrd="0" destOrd="0" presId="urn:microsoft.com/office/officeart/2009/3/layout/StepUpProcess"/>
    <dgm:cxn modelId="{D33CAAE0-F2DF-45C3-8AFF-6D3E98BFA412}" srcId="{12E22AE2-1F74-4E7C-9917-05E398DB284A}" destId="{A5C8A31A-BBD2-4B31-88C6-5DD6C99111A0}" srcOrd="2" destOrd="0" parTransId="{71CCC886-B6F8-44B7-9B03-BEB000F45AA9}" sibTransId="{9FEFCE2E-C762-42EC-BDC1-62AE20BFB137}"/>
    <dgm:cxn modelId="{2499DC91-34D1-4BB3-92FC-769B99142241}" srcId="{12E22AE2-1F74-4E7C-9917-05E398DB284A}" destId="{024BF202-5A1D-4AEC-AD7F-02D00E39B2D1}" srcOrd="1" destOrd="0" parTransId="{BDF91C66-9B15-4292-9F4B-4B2C9CD278C5}" sibTransId="{0E3971C3-5F1B-4A0A-8CD9-DAD100CC3A31}"/>
    <dgm:cxn modelId="{D107EAA5-D555-4D4C-AB94-E2A2F5367AB8}" srcId="{12E22AE2-1F74-4E7C-9917-05E398DB284A}" destId="{B8534011-3C58-4CBE-B265-0ADC2128AD34}" srcOrd="0" destOrd="0" parTransId="{FF15B197-E159-40DB-AE14-46C98B938872}" sibTransId="{628D68D5-B8E5-4A66-9319-1930684F3486}"/>
    <dgm:cxn modelId="{1D723505-C20A-4C23-8F7F-82126E711C0A}" type="presOf" srcId="{12E22AE2-1F74-4E7C-9917-05E398DB284A}" destId="{9CFAF296-B4C1-42D5-BA5D-FD81261564EE}" srcOrd="0" destOrd="0" presId="urn:microsoft.com/office/officeart/2009/3/layout/StepUpProcess"/>
    <dgm:cxn modelId="{518EDFB2-7065-4813-8D1E-1673CC312E99}" srcId="{12E22AE2-1F74-4E7C-9917-05E398DB284A}" destId="{EC09B324-E0F1-4124-8511-4632607CDC22}" srcOrd="3" destOrd="0" parTransId="{2451B907-9353-47D1-9C08-187B26CA9042}" sibTransId="{F388741D-3CDF-475D-B429-EBCD83D3B77E}"/>
    <dgm:cxn modelId="{5F329F3A-FC5C-4F31-853A-867CC0DC099C}" type="presOf" srcId="{A5C8A31A-BBD2-4B31-88C6-5DD6C99111A0}" destId="{6E04B983-A716-4B3F-9D54-CFCB1A59945B}" srcOrd="0" destOrd="0" presId="urn:microsoft.com/office/officeart/2009/3/layout/StepUpProcess"/>
    <dgm:cxn modelId="{D3AB2E06-947F-4851-B2DA-9925A7E45FC2}" type="presParOf" srcId="{9CFAF296-B4C1-42D5-BA5D-FD81261564EE}" destId="{ACCA0A7B-FA19-4BA2-B31B-62C198541E19}" srcOrd="0" destOrd="0" presId="urn:microsoft.com/office/officeart/2009/3/layout/StepUpProcess"/>
    <dgm:cxn modelId="{7256DDD9-EB55-4E7F-987C-6B8027E640C8}" type="presParOf" srcId="{ACCA0A7B-FA19-4BA2-B31B-62C198541E19}" destId="{B49583B4-53C0-46C0-BA26-5711091B6FB2}" srcOrd="0" destOrd="0" presId="urn:microsoft.com/office/officeart/2009/3/layout/StepUpProcess"/>
    <dgm:cxn modelId="{6406D313-2C69-420F-9320-6FF42F2A3971}" type="presParOf" srcId="{ACCA0A7B-FA19-4BA2-B31B-62C198541E19}" destId="{3DB499A5-0FF8-4E54-8D57-2E5547621405}" srcOrd="1" destOrd="0" presId="urn:microsoft.com/office/officeart/2009/3/layout/StepUpProcess"/>
    <dgm:cxn modelId="{6151F661-314D-4133-8F49-B45521EED894}" type="presParOf" srcId="{ACCA0A7B-FA19-4BA2-B31B-62C198541E19}" destId="{37907E7A-B270-462F-B397-DD80675DA417}" srcOrd="2" destOrd="0" presId="urn:microsoft.com/office/officeart/2009/3/layout/StepUpProcess"/>
    <dgm:cxn modelId="{C357C492-4344-468C-92AF-624C02B1E3B8}" type="presParOf" srcId="{9CFAF296-B4C1-42D5-BA5D-FD81261564EE}" destId="{9ED61563-9189-4887-909A-2289C54EDEE4}" srcOrd="1" destOrd="0" presId="urn:microsoft.com/office/officeart/2009/3/layout/StepUpProcess"/>
    <dgm:cxn modelId="{6BD7E84E-996F-4CF2-8CCD-694063B92873}" type="presParOf" srcId="{9ED61563-9189-4887-909A-2289C54EDEE4}" destId="{D22479D5-1042-496B-9A75-73002333226F}" srcOrd="0" destOrd="0" presId="urn:microsoft.com/office/officeart/2009/3/layout/StepUpProcess"/>
    <dgm:cxn modelId="{D57C6966-AC40-4E7A-98D9-CD384205ECAD}" type="presParOf" srcId="{9CFAF296-B4C1-42D5-BA5D-FD81261564EE}" destId="{0437C388-ADF8-4AE7-9568-B55827CC93CA}" srcOrd="2" destOrd="0" presId="urn:microsoft.com/office/officeart/2009/3/layout/StepUpProcess"/>
    <dgm:cxn modelId="{B505D3F3-C524-4A97-B741-9EF774339211}" type="presParOf" srcId="{0437C388-ADF8-4AE7-9568-B55827CC93CA}" destId="{EF0256CD-F4E7-4EDF-9FB2-B82BF4EB33F2}" srcOrd="0" destOrd="0" presId="urn:microsoft.com/office/officeart/2009/3/layout/StepUpProcess"/>
    <dgm:cxn modelId="{8CEEEA7A-7C22-4758-A5B7-88AD0B275614}" type="presParOf" srcId="{0437C388-ADF8-4AE7-9568-B55827CC93CA}" destId="{A9AF2D81-7FE4-4077-84D9-E953D4028867}" srcOrd="1" destOrd="0" presId="urn:microsoft.com/office/officeart/2009/3/layout/StepUpProcess"/>
    <dgm:cxn modelId="{3FA7E33E-46E4-46A4-B297-BF1865454C09}" type="presParOf" srcId="{0437C388-ADF8-4AE7-9568-B55827CC93CA}" destId="{C707CA08-ED1C-4C64-8659-7038EE0F032B}" srcOrd="2" destOrd="0" presId="urn:microsoft.com/office/officeart/2009/3/layout/StepUpProcess"/>
    <dgm:cxn modelId="{67CE1FCF-ECA3-4CCA-B97B-A138F6B7D657}" type="presParOf" srcId="{9CFAF296-B4C1-42D5-BA5D-FD81261564EE}" destId="{8F22FFB7-23B7-4773-9DCD-B404288E407E}" srcOrd="3" destOrd="0" presId="urn:microsoft.com/office/officeart/2009/3/layout/StepUpProcess"/>
    <dgm:cxn modelId="{1DEE8415-32D3-42F5-830E-38FAE50148FC}" type="presParOf" srcId="{8F22FFB7-23B7-4773-9DCD-B404288E407E}" destId="{073392E8-9FA2-4AA7-9EC1-A7ADACEA3036}" srcOrd="0" destOrd="0" presId="urn:microsoft.com/office/officeart/2009/3/layout/StepUpProcess"/>
    <dgm:cxn modelId="{D3D49794-2B49-4327-849E-742BB123CF40}" type="presParOf" srcId="{9CFAF296-B4C1-42D5-BA5D-FD81261564EE}" destId="{543608F2-7D88-4AA2-B207-5DEF22165E69}" srcOrd="4" destOrd="0" presId="urn:microsoft.com/office/officeart/2009/3/layout/StepUpProcess"/>
    <dgm:cxn modelId="{CCED3AF0-C3B2-45B3-96B6-1540EAEFE56C}" type="presParOf" srcId="{543608F2-7D88-4AA2-B207-5DEF22165E69}" destId="{C4AD90C8-D19D-4B4B-980D-8716EB28C386}" srcOrd="0" destOrd="0" presId="urn:microsoft.com/office/officeart/2009/3/layout/StepUpProcess"/>
    <dgm:cxn modelId="{C85F7205-34D6-49F7-A59A-EC173C618A5D}" type="presParOf" srcId="{543608F2-7D88-4AA2-B207-5DEF22165E69}" destId="{6E04B983-A716-4B3F-9D54-CFCB1A59945B}" srcOrd="1" destOrd="0" presId="urn:microsoft.com/office/officeart/2009/3/layout/StepUpProcess"/>
    <dgm:cxn modelId="{0B0D49DF-5BBA-4D62-82F0-8E14296460BE}" type="presParOf" srcId="{543608F2-7D88-4AA2-B207-5DEF22165E69}" destId="{9E2251C1-1025-4CE0-AAF8-B8CBA8A73147}" srcOrd="2" destOrd="0" presId="urn:microsoft.com/office/officeart/2009/3/layout/StepUpProcess"/>
    <dgm:cxn modelId="{4D0CC37A-EFB2-4F3B-9980-5042128651BA}" type="presParOf" srcId="{9CFAF296-B4C1-42D5-BA5D-FD81261564EE}" destId="{C497AC04-7EC0-48F3-A144-7F29ED1C9B82}" srcOrd="5" destOrd="0" presId="urn:microsoft.com/office/officeart/2009/3/layout/StepUpProcess"/>
    <dgm:cxn modelId="{2BB19E8D-1210-47A3-80B3-F9DE5AF9F6A6}" type="presParOf" srcId="{C497AC04-7EC0-48F3-A144-7F29ED1C9B82}" destId="{BBDCC7BC-21B3-4EF3-885C-632F84C120FA}" srcOrd="0" destOrd="0" presId="urn:microsoft.com/office/officeart/2009/3/layout/StepUpProcess"/>
    <dgm:cxn modelId="{B57073B2-99EB-49FB-8E9C-9FF48EB29124}" type="presParOf" srcId="{9CFAF296-B4C1-42D5-BA5D-FD81261564EE}" destId="{E164CD63-3C5B-499A-98A1-C36B9D04A42F}" srcOrd="6" destOrd="0" presId="urn:microsoft.com/office/officeart/2009/3/layout/StepUpProcess"/>
    <dgm:cxn modelId="{AD002F4B-6ED3-4E06-9D74-B64604CEF349}" type="presParOf" srcId="{E164CD63-3C5B-499A-98A1-C36B9D04A42F}" destId="{8C20A2D3-FC71-487F-8901-1EB3C63F10D0}" srcOrd="0" destOrd="0" presId="urn:microsoft.com/office/officeart/2009/3/layout/StepUpProcess"/>
    <dgm:cxn modelId="{97B9F755-D365-4E69-A308-20155726269A}" type="presParOf" srcId="{E164CD63-3C5B-499A-98A1-C36B9D04A42F}" destId="{C605D982-2BA2-4447-8B79-8DC810876827}" srcOrd="1" destOrd="0" presId="urn:microsoft.com/office/officeart/2009/3/layout/StepUpProcess"/>
    <dgm:cxn modelId="{C9F90F21-2B94-488E-91F1-06F4A46200FB}" type="presParOf" srcId="{E164CD63-3C5B-499A-98A1-C36B9D04A42F}" destId="{FA64C163-EE93-4CCA-85FE-14FE79466DA5}" srcOrd="2" destOrd="0" presId="urn:microsoft.com/office/officeart/2009/3/layout/StepUpProcess"/>
    <dgm:cxn modelId="{4B7A4A52-57FE-4EBB-A5E0-3FD07EC36D23}" type="presParOf" srcId="{9CFAF296-B4C1-42D5-BA5D-FD81261564EE}" destId="{455D56C2-16EF-4DDB-88DD-23EFACED0F95}" srcOrd="7" destOrd="0" presId="urn:microsoft.com/office/officeart/2009/3/layout/StepUpProcess"/>
    <dgm:cxn modelId="{AE8B2A8B-A1E4-42CD-82E8-1B23C3F12797}" type="presParOf" srcId="{455D56C2-16EF-4DDB-88DD-23EFACED0F95}" destId="{C1F3227E-C801-4798-BBA0-A3CBE0651820}" srcOrd="0" destOrd="0" presId="urn:microsoft.com/office/officeart/2009/3/layout/StepUpProcess"/>
    <dgm:cxn modelId="{50A12C71-16D7-437C-BBC5-79FA9C8618D8}" type="presParOf" srcId="{9CFAF296-B4C1-42D5-BA5D-FD81261564EE}" destId="{3EF742B4-8963-4C3E-9EC8-C14BA27A36EB}" srcOrd="8" destOrd="0" presId="urn:microsoft.com/office/officeart/2009/3/layout/StepUpProcess"/>
    <dgm:cxn modelId="{0639FB5E-ACE6-4996-864A-DEF759A151D8}" type="presParOf" srcId="{3EF742B4-8963-4C3E-9EC8-C14BA27A36EB}" destId="{CACF695E-2E3E-4745-AC00-10BB6C1B471F}" srcOrd="0" destOrd="0" presId="urn:microsoft.com/office/officeart/2009/3/layout/StepUpProcess"/>
    <dgm:cxn modelId="{B6FEA02A-898B-4E6F-8854-BE34C1AD2D3C}" type="presParOf" srcId="{3EF742B4-8963-4C3E-9EC8-C14BA27A36EB}" destId="{C36BC300-A27B-47CC-8B8E-C1443625CED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B0E3EF-C26A-46A7-AD6D-8049BAF5B169}" type="doc">
      <dgm:prSet loTypeId="urn:microsoft.com/office/officeart/2005/8/layout/process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C113EE9E-E1A6-4853-9C92-ED24C6D35349}">
      <dgm:prSet phldrT="[Text]"/>
      <dgm:spPr/>
      <dgm:t>
        <a:bodyPr/>
        <a:lstStyle/>
        <a:p>
          <a:r>
            <a:rPr lang="de-DE" dirty="0" smtClean="0"/>
            <a:t>Prozessstart</a:t>
          </a:r>
          <a:endParaRPr lang="de-DE" dirty="0"/>
        </a:p>
      </dgm:t>
    </dgm:pt>
    <dgm:pt modelId="{CE8685BF-132B-4E39-94B5-71C12484F073}" type="parTrans" cxnId="{03EF8902-D0BE-4601-B27D-D64B89DE251B}">
      <dgm:prSet/>
      <dgm:spPr/>
      <dgm:t>
        <a:bodyPr/>
        <a:lstStyle/>
        <a:p>
          <a:endParaRPr lang="de-DE"/>
        </a:p>
      </dgm:t>
    </dgm:pt>
    <dgm:pt modelId="{42F7747B-8D80-4E72-8044-CE7CE12E7CB3}" type="sibTrans" cxnId="{03EF8902-D0BE-4601-B27D-D64B89DE251B}">
      <dgm:prSet/>
      <dgm:spPr/>
      <dgm:t>
        <a:bodyPr/>
        <a:lstStyle/>
        <a:p>
          <a:endParaRPr lang="de-DE"/>
        </a:p>
      </dgm:t>
    </dgm:pt>
    <dgm:pt modelId="{20C471CA-F1F3-497B-9194-968E0B05CE5E}">
      <dgm:prSet phldrT="[Text]"/>
      <dgm:spPr/>
      <dgm:t>
        <a:bodyPr/>
        <a:lstStyle/>
        <a:p>
          <a:r>
            <a:rPr lang="de-DE" dirty="0" smtClean="0"/>
            <a:t>Bestandsaufnahme</a:t>
          </a:r>
          <a:endParaRPr lang="de-DE" dirty="0"/>
        </a:p>
      </dgm:t>
    </dgm:pt>
    <dgm:pt modelId="{1B4CE768-D64D-41FE-8FB1-48FA4C0D3FCB}" type="parTrans" cxnId="{F4770FFE-1AF4-47AD-8400-18D9B6E26BFA}">
      <dgm:prSet/>
      <dgm:spPr/>
      <dgm:t>
        <a:bodyPr/>
        <a:lstStyle/>
        <a:p>
          <a:endParaRPr lang="de-DE"/>
        </a:p>
      </dgm:t>
    </dgm:pt>
    <dgm:pt modelId="{5571B725-3BB9-4940-873A-CA37F6A14A47}" type="sibTrans" cxnId="{F4770FFE-1AF4-47AD-8400-18D9B6E26BFA}">
      <dgm:prSet/>
      <dgm:spPr/>
      <dgm:t>
        <a:bodyPr/>
        <a:lstStyle/>
        <a:p>
          <a:endParaRPr lang="de-DE"/>
        </a:p>
      </dgm:t>
    </dgm:pt>
    <dgm:pt modelId="{21032DF0-7E1C-4E4B-8A42-CCCF25B0A185}">
      <dgm:prSet phldrT="[Text]"/>
      <dgm:spPr/>
      <dgm:t>
        <a:bodyPr/>
        <a:lstStyle/>
        <a:p>
          <a:r>
            <a:rPr lang="de-DE" dirty="0" smtClean="0"/>
            <a:t>Risikoanalyse</a:t>
          </a:r>
        </a:p>
      </dgm:t>
    </dgm:pt>
    <dgm:pt modelId="{7F565ABB-51DE-45D9-B6A2-5B963ACD710C}" type="parTrans" cxnId="{E2B0AF6F-F780-4517-A430-D5AD84D3E82B}">
      <dgm:prSet/>
      <dgm:spPr/>
      <dgm:t>
        <a:bodyPr/>
        <a:lstStyle/>
        <a:p>
          <a:endParaRPr lang="de-DE"/>
        </a:p>
      </dgm:t>
    </dgm:pt>
    <dgm:pt modelId="{69577876-65D1-49C7-96BF-52A74B160FBC}" type="sibTrans" cxnId="{E2B0AF6F-F780-4517-A430-D5AD84D3E82B}">
      <dgm:prSet/>
      <dgm:spPr/>
      <dgm:t>
        <a:bodyPr/>
        <a:lstStyle/>
        <a:p>
          <a:endParaRPr lang="de-DE"/>
        </a:p>
      </dgm:t>
    </dgm:pt>
    <dgm:pt modelId="{603AEB4B-0ECF-4372-968A-104C2D48DF6B}">
      <dgm:prSet phldrT="[Text]"/>
      <dgm:spPr/>
      <dgm:t>
        <a:bodyPr/>
        <a:lstStyle/>
        <a:p>
          <a:r>
            <a:rPr lang="de-DE" dirty="0" smtClean="0"/>
            <a:t>Schutzanalyse</a:t>
          </a:r>
          <a:endParaRPr lang="de-DE" dirty="0"/>
        </a:p>
      </dgm:t>
    </dgm:pt>
    <dgm:pt modelId="{A2C94F01-4B3E-4F51-9678-3BFB586A3E2C}" type="parTrans" cxnId="{7CC4DB9A-6B50-4D6B-8950-BF5407DBBBC4}">
      <dgm:prSet/>
      <dgm:spPr/>
      <dgm:t>
        <a:bodyPr/>
        <a:lstStyle/>
        <a:p>
          <a:endParaRPr lang="de-DE"/>
        </a:p>
      </dgm:t>
    </dgm:pt>
    <dgm:pt modelId="{F4C83E14-DF19-4656-8CDD-BA1E6167D758}" type="sibTrans" cxnId="{7CC4DB9A-6B50-4D6B-8950-BF5407DBBBC4}">
      <dgm:prSet/>
      <dgm:spPr/>
      <dgm:t>
        <a:bodyPr/>
        <a:lstStyle/>
        <a:p>
          <a:endParaRPr lang="de-DE"/>
        </a:p>
      </dgm:t>
    </dgm:pt>
    <dgm:pt modelId="{7B37CD2D-BBA3-42CF-8F77-340FECEC001A}">
      <dgm:prSet phldrT="[Text]"/>
      <dgm:spPr/>
      <dgm:t>
        <a:bodyPr/>
        <a:lstStyle/>
        <a:p>
          <a:r>
            <a:rPr lang="de-DE" dirty="0" smtClean="0"/>
            <a:t>Konzeptbausteine</a:t>
          </a:r>
          <a:endParaRPr lang="de-DE" dirty="0"/>
        </a:p>
      </dgm:t>
    </dgm:pt>
    <dgm:pt modelId="{EDC38C09-6224-4AB0-8447-173C869954A0}" type="parTrans" cxnId="{D7E52893-666F-4705-B608-AF9071A869C2}">
      <dgm:prSet/>
      <dgm:spPr/>
      <dgm:t>
        <a:bodyPr/>
        <a:lstStyle/>
        <a:p>
          <a:endParaRPr lang="de-DE"/>
        </a:p>
      </dgm:t>
    </dgm:pt>
    <dgm:pt modelId="{F5A84933-ACB1-472E-ACE6-75449C5EF408}" type="sibTrans" cxnId="{D7E52893-666F-4705-B608-AF9071A869C2}">
      <dgm:prSet/>
      <dgm:spPr/>
      <dgm:t>
        <a:bodyPr/>
        <a:lstStyle/>
        <a:p>
          <a:endParaRPr lang="de-DE"/>
        </a:p>
      </dgm:t>
    </dgm:pt>
    <dgm:pt modelId="{759BDA2F-A77A-4D09-AC32-640B1484AD9C}">
      <dgm:prSet phldrT="[Text]"/>
      <dgm:spPr/>
      <dgm:t>
        <a:bodyPr/>
        <a:lstStyle/>
        <a:p>
          <a:r>
            <a:rPr lang="de-DE" dirty="0" smtClean="0"/>
            <a:t>Personal</a:t>
          </a:r>
          <a:endParaRPr lang="de-DE" dirty="0"/>
        </a:p>
      </dgm:t>
    </dgm:pt>
    <dgm:pt modelId="{33BDA86E-6992-4B20-A025-C6F610CD0C06}" type="parTrans" cxnId="{A7316C70-2FEC-4D2D-A833-3C286A514A74}">
      <dgm:prSet/>
      <dgm:spPr/>
      <dgm:t>
        <a:bodyPr/>
        <a:lstStyle/>
        <a:p>
          <a:endParaRPr lang="de-DE"/>
        </a:p>
      </dgm:t>
    </dgm:pt>
    <dgm:pt modelId="{07FEB0D2-ECB3-4870-9A9A-402357EA3412}" type="sibTrans" cxnId="{A7316C70-2FEC-4D2D-A833-3C286A514A74}">
      <dgm:prSet/>
      <dgm:spPr/>
      <dgm:t>
        <a:bodyPr/>
        <a:lstStyle/>
        <a:p>
          <a:endParaRPr lang="de-DE"/>
        </a:p>
      </dgm:t>
    </dgm:pt>
    <dgm:pt modelId="{7E8ADD51-460A-423F-A0BA-1CE93745C612}">
      <dgm:prSet phldrT="[Text]"/>
      <dgm:spPr/>
      <dgm:t>
        <a:bodyPr/>
        <a:lstStyle/>
        <a:p>
          <a:r>
            <a:rPr lang="de-DE" dirty="0" smtClean="0"/>
            <a:t>Verhaltenskodex</a:t>
          </a:r>
          <a:endParaRPr lang="de-DE" dirty="0"/>
        </a:p>
      </dgm:t>
    </dgm:pt>
    <dgm:pt modelId="{28F0F6FF-F354-422E-A56C-9E4371F8AF16}" type="parTrans" cxnId="{36E1A671-FF99-4D56-86F9-7E091661A244}">
      <dgm:prSet/>
      <dgm:spPr/>
      <dgm:t>
        <a:bodyPr/>
        <a:lstStyle/>
        <a:p>
          <a:endParaRPr lang="de-DE"/>
        </a:p>
      </dgm:t>
    </dgm:pt>
    <dgm:pt modelId="{0DFECFB2-F7C9-4022-B7A3-7888831C15D9}" type="sibTrans" cxnId="{36E1A671-FF99-4D56-86F9-7E091661A244}">
      <dgm:prSet/>
      <dgm:spPr/>
      <dgm:t>
        <a:bodyPr/>
        <a:lstStyle/>
        <a:p>
          <a:endParaRPr lang="de-DE"/>
        </a:p>
      </dgm:t>
    </dgm:pt>
    <dgm:pt modelId="{E0764B19-A525-4AE9-A23C-FDA0DE3554F5}">
      <dgm:prSet phldrT="[Text]"/>
      <dgm:spPr/>
      <dgm:t>
        <a:bodyPr/>
        <a:lstStyle/>
        <a:p>
          <a:r>
            <a:rPr lang="de-DE" dirty="0" smtClean="0"/>
            <a:t>Beschwerdewesen</a:t>
          </a:r>
          <a:endParaRPr lang="de-DE" dirty="0"/>
        </a:p>
      </dgm:t>
    </dgm:pt>
    <dgm:pt modelId="{FB8979AD-BEB8-4AE8-B13B-87C6BF50605F}" type="parTrans" cxnId="{807A7031-381E-42F7-A15F-F335A19479D9}">
      <dgm:prSet/>
      <dgm:spPr/>
      <dgm:t>
        <a:bodyPr/>
        <a:lstStyle/>
        <a:p>
          <a:endParaRPr lang="de-DE"/>
        </a:p>
      </dgm:t>
    </dgm:pt>
    <dgm:pt modelId="{CB7E5604-9462-444F-900B-ECD7D9E5ADA6}" type="sibTrans" cxnId="{807A7031-381E-42F7-A15F-F335A19479D9}">
      <dgm:prSet/>
      <dgm:spPr/>
      <dgm:t>
        <a:bodyPr/>
        <a:lstStyle/>
        <a:p>
          <a:endParaRPr lang="de-DE"/>
        </a:p>
      </dgm:t>
    </dgm:pt>
    <dgm:pt modelId="{BF188FE8-75B8-4AB0-A0D0-83BA99FEF310}">
      <dgm:prSet phldrT="[Text]"/>
      <dgm:spPr/>
      <dgm:t>
        <a:bodyPr/>
        <a:lstStyle/>
        <a:p>
          <a:r>
            <a:rPr lang="de-DE" dirty="0" smtClean="0"/>
            <a:t>Interventionsplan</a:t>
          </a:r>
          <a:endParaRPr lang="de-DE" dirty="0"/>
        </a:p>
      </dgm:t>
    </dgm:pt>
    <dgm:pt modelId="{7EC178AF-F3A2-4DF1-A353-8665CDE93DA9}" type="parTrans" cxnId="{D26E02A0-16FD-496A-90E3-B242746F2AD9}">
      <dgm:prSet/>
      <dgm:spPr/>
      <dgm:t>
        <a:bodyPr/>
        <a:lstStyle/>
        <a:p>
          <a:endParaRPr lang="de-DE"/>
        </a:p>
      </dgm:t>
    </dgm:pt>
    <dgm:pt modelId="{0D249CB5-E266-46DD-BEAA-63B9E90CF541}" type="sibTrans" cxnId="{D26E02A0-16FD-496A-90E3-B242746F2AD9}">
      <dgm:prSet/>
      <dgm:spPr/>
      <dgm:t>
        <a:bodyPr/>
        <a:lstStyle/>
        <a:p>
          <a:endParaRPr lang="de-DE"/>
        </a:p>
      </dgm:t>
    </dgm:pt>
    <dgm:pt modelId="{E77572A4-3BB2-4FFA-8F8F-C7A17E638A6F}">
      <dgm:prSet phldrT="[Text]"/>
      <dgm:spPr/>
      <dgm:t>
        <a:bodyPr/>
        <a:lstStyle/>
        <a:p>
          <a:r>
            <a:rPr lang="de-DE" dirty="0" smtClean="0"/>
            <a:t>Kommunikation</a:t>
          </a:r>
          <a:endParaRPr lang="de-DE" dirty="0"/>
        </a:p>
      </dgm:t>
    </dgm:pt>
    <dgm:pt modelId="{74E25E25-0FE2-4D17-84B9-E7432B207AEA}" type="parTrans" cxnId="{27D8B2B3-C71E-41E6-A562-4748F8B5DC04}">
      <dgm:prSet/>
      <dgm:spPr/>
      <dgm:t>
        <a:bodyPr/>
        <a:lstStyle/>
        <a:p>
          <a:endParaRPr lang="de-DE"/>
        </a:p>
      </dgm:t>
    </dgm:pt>
    <dgm:pt modelId="{749E59FE-FF73-43C4-9589-30EF6300CD30}" type="sibTrans" cxnId="{27D8B2B3-C71E-41E6-A562-4748F8B5DC04}">
      <dgm:prSet/>
      <dgm:spPr/>
      <dgm:t>
        <a:bodyPr/>
        <a:lstStyle/>
        <a:p>
          <a:endParaRPr lang="de-DE"/>
        </a:p>
      </dgm:t>
    </dgm:pt>
    <dgm:pt modelId="{19F1D0C9-7CD8-4452-AA5B-2EBDD6FB435A}">
      <dgm:prSet phldrT="[Text]"/>
      <dgm:spPr/>
      <dgm:t>
        <a:bodyPr/>
        <a:lstStyle/>
        <a:p>
          <a:r>
            <a:rPr lang="de-DE" dirty="0" smtClean="0"/>
            <a:t>Auftrag durch Leitung</a:t>
          </a:r>
          <a:br>
            <a:rPr lang="de-DE" dirty="0" smtClean="0"/>
          </a:br>
          <a:r>
            <a:rPr lang="de-DE" dirty="0" smtClean="0"/>
            <a:t>Prozessverantwortung (Beauftragte*r, Steuerungsgruppe)</a:t>
          </a:r>
          <a:endParaRPr lang="de-DE" dirty="0"/>
        </a:p>
      </dgm:t>
    </dgm:pt>
    <dgm:pt modelId="{B339820A-62F1-4888-8EEB-52860F58D904}" type="parTrans" cxnId="{DB195836-51EE-4CE7-9917-62DB94297A06}">
      <dgm:prSet/>
      <dgm:spPr/>
      <dgm:t>
        <a:bodyPr/>
        <a:lstStyle/>
        <a:p>
          <a:endParaRPr lang="de-DE"/>
        </a:p>
      </dgm:t>
    </dgm:pt>
    <dgm:pt modelId="{6D2B7AEA-7A73-4767-99E3-192A59A7381D}" type="sibTrans" cxnId="{DB195836-51EE-4CE7-9917-62DB94297A06}">
      <dgm:prSet/>
      <dgm:spPr/>
      <dgm:t>
        <a:bodyPr/>
        <a:lstStyle/>
        <a:p>
          <a:endParaRPr lang="de-DE"/>
        </a:p>
      </dgm:t>
    </dgm:pt>
    <dgm:pt modelId="{97507560-A57D-476D-884F-827CEDC571CF}">
      <dgm:prSet phldrT="[Text]"/>
      <dgm:spPr/>
      <dgm:t>
        <a:bodyPr/>
        <a:lstStyle/>
        <a:p>
          <a:r>
            <a:rPr lang="de-DE" dirty="0" smtClean="0"/>
            <a:t>Umsetzung und Monitoring</a:t>
          </a:r>
          <a:endParaRPr lang="de-DE" dirty="0"/>
        </a:p>
      </dgm:t>
    </dgm:pt>
    <dgm:pt modelId="{E69A979E-2865-4265-ABC9-D34009F6A3DA}" type="parTrans" cxnId="{EED6E69D-3EEE-43AD-8833-E55EE55504CB}">
      <dgm:prSet/>
      <dgm:spPr/>
      <dgm:t>
        <a:bodyPr/>
        <a:lstStyle/>
        <a:p>
          <a:endParaRPr lang="de-DE"/>
        </a:p>
      </dgm:t>
    </dgm:pt>
    <dgm:pt modelId="{43F9877B-2349-4046-A06A-FF673CAA087C}" type="sibTrans" cxnId="{EED6E69D-3EEE-43AD-8833-E55EE55504CB}">
      <dgm:prSet/>
      <dgm:spPr/>
      <dgm:t>
        <a:bodyPr/>
        <a:lstStyle/>
        <a:p>
          <a:endParaRPr lang="de-DE"/>
        </a:p>
      </dgm:t>
    </dgm:pt>
    <dgm:pt modelId="{C1D3E2AE-3036-49D2-8D36-3F1B323B60A8}">
      <dgm:prSet phldrT="[Text]"/>
      <dgm:spPr/>
      <dgm:t>
        <a:bodyPr/>
        <a:lstStyle/>
        <a:p>
          <a:r>
            <a:rPr lang="de-DE" dirty="0" smtClean="0"/>
            <a:t>Evaluierung</a:t>
          </a:r>
          <a:endParaRPr lang="de-DE" dirty="0"/>
        </a:p>
      </dgm:t>
    </dgm:pt>
    <dgm:pt modelId="{1E357DB5-B9DC-4FF6-B5B3-FF68EB552982}" type="parTrans" cxnId="{97F19188-82B4-4034-9732-C14668F047C5}">
      <dgm:prSet/>
      <dgm:spPr/>
      <dgm:t>
        <a:bodyPr/>
        <a:lstStyle/>
        <a:p>
          <a:endParaRPr lang="de-DE"/>
        </a:p>
      </dgm:t>
    </dgm:pt>
    <dgm:pt modelId="{088CE89D-6EE9-4106-820C-42A72C5CCB05}" type="sibTrans" cxnId="{97F19188-82B4-4034-9732-C14668F047C5}">
      <dgm:prSet/>
      <dgm:spPr/>
      <dgm:t>
        <a:bodyPr/>
        <a:lstStyle/>
        <a:p>
          <a:endParaRPr lang="de-DE"/>
        </a:p>
      </dgm:t>
    </dgm:pt>
    <dgm:pt modelId="{8253B375-98A5-46C9-876E-DE2F488F88B5}">
      <dgm:prSet phldrT="[Text]"/>
      <dgm:spPr/>
      <dgm:t>
        <a:bodyPr/>
        <a:lstStyle/>
        <a:p>
          <a:r>
            <a:rPr lang="de-DE" dirty="0" smtClean="0"/>
            <a:t>Weiterentwicklung</a:t>
          </a:r>
          <a:endParaRPr lang="de-DE" dirty="0"/>
        </a:p>
      </dgm:t>
    </dgm:pt>
    <dgm:pt modelId="{D87C9A89-8801-47CD-B04D-FA2513225D4E}" type="parTrans" cxnId="{089D2F91-1B39-440A-A5C6-FA1D9D1F595F}">
      <dgm:prSet/>
      <dgm:spPr/>
      <dgm:t>
        <a:bodyPr/>
        <a:lstStyle/>
        <a:p>
          <a:endParaRPr lang="de-DE"/>
        </a:p>
      </dgm:t>
    </dgm:pt>
    <dgm:pt modelId="{1674E5E8-A1E2-4A6A-A78C-C8ED9E4CDB83}" type="sibTrans" cxnId="{089D2F91-1B39-440A-A5C6-FA1D9D1F595F}">
      <dgm:prSet/>
      <dgm:spPr/>
      <dgm:t>
        <a:bodyPr/>
        <a:lstStyle/>
        <a:p>
          <a:endParaRPr lang="de-DE"/>
        </a:p>
      </dgm:t>
    </dgm:pt>
    <dgm:pt modelId="{69F39CFD-38FB-45CD-8F0A-27A48D3B1E15}">
      <dgm:prSet phldrT="[Text]"/>
      <dgm:spPr/>
      <dgm:t>
        <a:bodyPr/>
        <a:lstStyle/>
        <a:p>
          <a:r>
            <a:rPr lang="de-DE" dirty="0" smtClean="0"/>
            <a:t>Implementierung</a:t>
          </a:r>
          <a:endParaRPr lang="de-DE" dirty="0"/>
        </a:p>
      </dgm:t>
    </dgm:pt>
    <dgm:pt modelId="{73BD6E80-57EB-45AC-9886-A270F18F5667}" type="parTrans" cxnId="{251AD016-A686-4DE5-BAB9-0C19FE28C543}">
      <dgm:prSet/>
      <dgm:spPr/>
      <dgm:t>
        <a:bodyPr/>
        <a:lstStyle/>
        <a:p>
          <a:endParaRPr lang="de-DE"/>
        </a:p>
      </dgm:t>
    </dgm:pt>
    <dgm:pt modelId="{74EDA423-0A21-4CFA-B0D6-8DBA392B1899}" type="sibTrans" cxnId="{251AD016-A686-4DE5-BAB9-0C19FE28C543}">
      <dgm:prSet/>
      <dgm:spPr/>
      <dgm:t>
        <a:bodyPr/>
        <a:lstStyle/>
        <a:p>
          <a:endParaRPr lang="de-DE"/>
        </a:p>
      </dgm:t>
    </dgm:pt>
    <dgm:pt modelId="{F5B752A0-CD74-498A-88BC-D1EEFFCDE02C}" type="pres">
      <dgm:prSet presAssocID="{33B0E3EF-C26A-46A7-AD6D-8049BAF5B1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DB0DEEF-B412-45F7-984C-E06F1BF8F34C}" type="pres">
      <dgm:prSet presAssocID="{97507560-A57D-476D-884F-827CEDC571CF}" presName="boxAndChildren" presStyleCnt="0"/>
      <dgm:spPr/>
      <dgm:t>
        <a:bodyPr/>
        <a:lstStyle/>
        <a:p>
          <a:endParaRPr lang="de-DE"/>
        </a:p>
      </dgm:t>
    </dgm:pt>
    <dgm:pt modelId="{F520CBB1-08C5-4FB3-9681-4084E4571A9C}" type="pres">
      <dgm:prSet presAssocID="{97507560-A57D-476D-884F-827CEDC571CF}" presName="parentTextBox" presStyleLbl="node1" presStyleIdx="0" presStyleCnt="4"/>
      <dgm:spPr/>
      <dgm:t>
        <a:bodyPr/>
        <a:lstStyle/>
        <a:p>
          <a:endParaRPr lang="de-DE"/>
        </a:p>
      </dgm:t>
    </dgm:pt>
    <dgm:pt modelId="{B2E583AE-F705-4ED3-B050-72998A535F1C}" type="pres">
      <dgm:prSet presAssocID="{97507560-A57D-476D-884F-827CEDC571CF}" presName="entireBox" presStyleLbl="node1" presStyleIdx="0" presStyleCnt="4"/>
      <dgm:spPr/>
      <dgm:t>
        <a:bodyPr/>
        <a:lstStyle/>
        <a:p>
          <a:endParaRPr lang="de-DE"/>
        </a:p>
      </dgm:t>
    </dgm:pt>
    <dgm:pt modelId="{904C6417-4ADC-4023-95A0-0C3FA8F8DB65}" type="pres">
      <dgm:prSet presAssocID="{97507560-A57D-476D-884F-827CEDC571CF}" presName="descendantBox" presStyleCnt="0"/>
      <dgm:spPr/>
      <dgm:t>
        <a:bodyPr/>
        <a:lstStyle/>
        <a:p>
          <a:endParaRPr lang="de-DE"/>
        </a:p>
      </dgm:t>
    </dgm:pt>
    <dgm:pt modelId="{74507AD6-FEE2-48FC-B139-399F18EE41F3}" type="pres">
      <dgm:prSet presAssocID="{69F39CFD-38FB-45CD-8F0A-27A48D3B1E15}" presName="childTextBox" presStyleLbl="fg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2943AA-6FC5-44BD-9340-23AFD0523C7D}" type="pres">
      <dgm:prSet presAssocID="{C1D3E2AE-3036-49D2-8D36-3F1B323B60A8}" presName="childTextBox" presStyleLbl="fg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501EBC-84B2-4841-AC47-3AD4243D2850}" type="pres">
      <dgm:prSet presAssocID="{8253B375-98A5-46C9-876E-DE2F488F88B5}" presName="childTextBox" presStyleLbl="fg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6281FC-C409-4EED-95FF-6F583480F399}" type="pres">
      <dgm:prSet presAssocID="{F5A84933-ACB1-472E-ACE6-75449C5EF408}" presName="sp" presStyleCnt="0"/>
      <dgm:spPr/>
      <dgm:t>
        <a:bodyPr/>
        <a:lstStyle/>
        <a:p>
          <a:endParaRPr lang="de-DE"/>
        </a:p>
      </dgm:t>
    </dgm:pt>
    <dgm:pt modelId="{3F082207-4AB9-48AD-91BD-D31E35D57029}" type="pres">
      <dgm:prSet presAssocID="{7B37CD2D-BBA3-42CF-8F77-340FECEC001A}" presName="arrowAndChildren" presStyleCnt="0"/>
      <dgm:spPr/>
      <dgm:t>
        <a:bodyPr/>
        <a:lstStyle/>
        <a:p>
          <a:endParaRPr lang="de-DE"/>
        </a:p>
      </dgm:t>
    </dgm:pt>
    <dgm:pt modelId="{644CA45E-5C63-4D44-AB40-8DF47E01BFFF}" type="pres">
      <dgm:prSet presAssocID="{7B37CD2D-BBA3-42CF-8F77-340FECEC001A}" presName="parentTextArrow" presStyleLbl="node1" presStyleIdx="0" presStyleCnt="4"/>
      <dgm:spPr/>
      <dgm:t>
        <a:bodyPr/>
        <a:lstStyle/>
        <a:p>
          <a:endParaRPr lang="de-DE"/>
        </a:p>
      </dgm:t>
    </dgm:pt>
    <dgm:pt modelId="{557B8A03-2544-4202-83F9-7A2F79718191}" type="pres">
      <dgm:prSet presAssocID="{7B37CD2D-BBA3-42CF-8F77-340FECEC001A}" presName="arrow" presStyleLbl="node1" presStyleIdx="1" presStyleCnt="4"/>
      <dgm:spPr/>
      <dgm:t>
        <a:bodyPr/>
        <a:lstStyle/>
        <a:p>
          <a:endParaRPr lang="de-DE"/>
        </a:p>
      </dgm:t>
    </dgm:pt>
    <dgm:pt modelId="{2E672553-7EF0-49D6-A72B-3F89E5EAF7DC}" type="pres">
      <dgm:prSet presAssocID="{7B37CD2D-BBA3-42CF-8F77-340FECEC001A}" presName="descendantArrow" presStyleCnt="0"/>
      <dgm:spPr/>
      <dgm:t>
        <a:bodyPr/>
        <a:lstStyle/>
        <a:p>
          <a:endParaRPr lang="de-DE"/>
        </a:p>
      </dgm:t>
    </dgm:pt>
    <dgm:pt modelId="{629B3E9B-1688-41CA-9A5C-36F255444424}" type="pres">
      <dgm:prSet presAssocID="{759BDA2F-A77A-4D09-AC32-640B1484AD9C}" presName="childTextArrow" presStyleLbl="fg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05E72B-649A-4765-8DF2-4B3D17129212}" type="pres">
      <dgm:prSet presAssocID="{7E8ADD51-460A-423F-A0BA-1CE93745C612}" presName="childTextArrow" presStyleLbl="fg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AA460C-7CA6-4285-AB15-F3A04700F94E}" type="pres">
      <dgm:prSet presAssocID="{E0764B19-A525-4AE9-A23C-FDA0DE3554F5}" presName="childTextArrow" presStyleLbl="fg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620D75-7B4B-4F3C-890D-2A4B10B92013}" type="pres">
      <dgm:prSet presAssocID="{BF188FE8-75B8-4AB0-A0D0-83BA99FEF310}" presName="childTextArrow" presStyleLbl="fg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289708-487D-46FA-988D-8127C3FAC5DF}" type="pres">
      <dgm:prSet presAssocID="{E77572A4-3BB2-4FFA-8F8F-C7A17E638A6F}" presName="childTextArrow" presStyleLbl="fg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E33917-B16D-46A2-9A79-1C2B6491AE25}" type="pres">
      <dgm:prSet presAssocID="{5571B725-3BB9-4940-873A-CA37F6A14A47}" presName="sp" presStyleCnt="0"/>
      <dgm:spPr/>
      <dgm:t>
        <a:bodyPr/>
        <a:lstStyle/>
        <a:p>
          <a:endParaRPr lang="de-DE"/>
        </a:p>
      </dgm:t>
    </dgm:pt>
    <dgm:pt modelId="{34F5E521-0650-46EC-B03D-6C1EB57017A2}" type="pres">
      <dgm:prSet presAssocID="{20C471CA-F1F3-497B-9194-968E0B05CE5E}" presName="arrowAndChildren" presStyleCnt="0"/>
      <dgm:spPr/>
      <dgm:t>
        <a:bodyPr/>
        <a:lstStyle/>
        <a:p>
          <a:endParaRPr lang="de-DE"/>
        </a:p>
      </dgm:t>
    </dgm:pt>
    <dgm:pt modelId="{D51361EE-37F0-43AE-A9A5-D001973E21F2}" type="pres">
      <dgm:prSet presAssocID="{20C471CA-F1F3-497B-9194-968E0B05CE5E}" presName="parentTextArrow" presStyleLbl="node1" presStyleIdx="1" presStyleCnt="4"/>
      <dgm:spPr/>
      <dgm:t>
        <a:bodyPr/>
        <a:lstStyle/>
        <a:p>
          <a:endParaRPr lang="de-DE"/>
        </a:p>
      </dgm:t>
    </dgm:pt>
    <dgm:pt modelId="{DA9C11FB-EBD9-4485-9E38-1B936957EBE3}" type="pres">
      <dgm:prSet presAssocID="{20C471CA-F1F3-497B-9194-968E0B05CE5E}" presName="arrow" presStyleLbl="node1" presStyleIdx="2" presStyleCnt="4"/>
      <dgm:spPr/>
      <dgm:t>
        <a:bodyPr/>
        <a:lstStyle/>
        <a:p>
          <a:endParaRPr lang="de-DE"/>
        </a:p>
      </dgm:t>
    </dgm:pt>
    <dgm:pt modelId="{3F80C6BD-084A-4681-B220-AD6D2D909377}" type="pres">
      <dgm:prSet presAssocID="{20C471CA-F1F3-497B-9194-968E0B05CE5E}" presName="descendantArrow" presStyleCnt="0"/>
      <dgm:spPr/>
      <dgm:t>
        <a:bodyPr/>
        <a:lstStyle/>
        <a:p>
          <a:endParaRPr lang="de-DE"/>
        </a:p>
      </dgm:t>
    </dgm:pt>
    <dgm:pt modelId="{00BA24AA-AA1F-4A13-B918-359BFCDEFBB9}" type="pres">
      <dgm:prSet presAssocID="{21032DF0-7E1C-4E4B-8A42-CCCF25B0A185}" presName="childTextArrow" presStyleLbl="fg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37773B-5495-4EFF-A1D2-AF3C668A5355}" type="pres">
      <dgm:prSet presAssocID="{603AEB4B-0ECF-4372-968A-104C2D48DF6B}" presName="childTextArrow" presStyleLbl="fg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0A00C1-ABD6-4CF1-AC75-C80D95C8F2A7}" type="pres">
      <dgm:prSet presAssocID="{42F7747B-8D80-4E72-8044-CE7CE12E7CB3}" presName="sp" presStyleCnt="0"/>
      <dgm:spPr/>
      <dgm:t>
        <a:bodyPr/>
        <a:lstStyle/>
        <a:p>
          <a:endParaRPr lang="de-DE"/>
        </a:p>
      </dgm:t>
    </dgm:pt>
    <dgm:pt modelId="{2697F2CF-4A5B-4825-B722-BD0AD10AE7E2}" type="pres">
      <dgm:prSet presAssocID="{C113EE9E-E1A6-4853-9C92-ED24C6D35349}" presName="arrowAndChildren" presStyleCnt="0"/>
      <dgm:spPr/>
      <dgm:t>
        <a:bodyPr/>
        <a:lstStyle/>
        <a:p>
          <a:endParaRPr lang="de-DE"/>
        </a:p>
      </dgm:t>
    </dgm:pt>
    <dgm:pt modelId="{F13D420D-F191-41C4-997C-C49A3EDD4C3E}" type="pres">
      <dgm:prSet presAssocID="{C113EE9E-E1A6-4853-9C92-ED24C6D35349}" presName="parentTextArrow" presStyleLbl="node1" presStyleIdx="2" presStyleCnt="4"/>
      <dgm:spPr/>
      <dgm:t>
        <a:bodyPr/>
        <a:lstStyle/>
        <a:p>
          <a:endParaRPr lang="de-DE"/>
        </a:p>
      </dgm:t>
    </dgm:pt>
    <dgm:pt modelId="{CE2A6128-A719-49CB-BC29-18E21ABC5D0F}" type="pres">
      <dgm:prSet presAssocID="{C113EE9E-E1A6-4853-9C92-ED24C6D35349}" presName="arrow" presStyleLbl="node1" presStyleIdx="3" presStyleCnt="4"/>
      <dgm:spPr/>
      <dgm:t>
        <a:bodyPr/>
        <a:lstStyle/>
        <a:p>
          <a:endParaRPr lang="de-DE"/>
        </a:p>
      </dgm:t>
    </dgm:pt>
    <dgm:pt modelId="{FDD75CD4-16D7-42DE-B22A-790928ADFC6F}" type="pres">
      <dgm:prSet presAssocID="{C113EE9E-E1A6-4853-9C92-ED24C6D35349}" presName="descendantArrow" presStyleCnt="0"/>
      <dgm:spPr/>
      <dgm:t>
        <a:bodyPr/>
        <a:lstStyle/>
        <a:p>
          <a:endParaRPr lang="de-DE"/>
        </a:p>
      </dgm:t>
    </dgm:pt>
    <dgm:pt modelId="{2190C81A-2F8E-4FE4-BFA5-110104952FB4}" type="pres">
      <dgm:prSet presAssocID="{19F1D0C9-7CD8-4452-AA5B-2EBDD6FB435A}" presName="childTextArrow" presStyleLbl="fg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26E02A0-16FD-496A-90E3-B242746F2AD9}" srcId="{7B37CD2D-BBA3-42CF-8F77-340FECEC001A}" destId="{BF188FE8-75B8-4AB0-A0D0-83BA99FEF310}" srcOrd="3" destOrd="0" parTransId="{7EC178AF-F3A2-4DF1-A353-8665CDE93DA9}" sibTransId="{0D249CB5-E266-46DD-BEAA-63B9E90CF541}"/>
    <dgm:cxn modelId="{DF49013C-5006-4465-81F2-1E0EEE42ACCC}" type="presOf" srcId="{603AEB4B-0ECF-4372-968A-104C2D48DF6B}" destId="{DA37773B-5495-4EFF-A1D2-AF3C668A5355}" srcOrd="0" destOrd="0" presId="urn:microsoft.com/office/officeart/2005/8/layout/process4"/>
    <dgm:cxn modelId="{57F02441-DB64-4E08-8CEF-3B826B545EE5}" type="presOf" srcId="{97507560-A57D-476D-884F-827CEDC571CF}" destId="{F520CBB1-08C5-4FB3-9681-4084E4571A9C}" srcOrd="0" destOrd="0" presId="urn:microsoft.com/office/officeart/2005/8/layout/process4"/>
    <dgm:cxn modelId="{03EF8902-D0BE-4601-B27D-D64B89DE251B}" srcId="{33B0E3EF-C26A-46A7-AD6D-8049BAF5B169}" destId="{C113EE9E-E1A6-4853-9C92-ED24C6D35349}" srcOrd="0" destOrd="0" parTransId="{CE8685BF-132B-4E39-94B5-71C12484F073}" sibTransId="{42F7747B-8D80-4E72-8044-CE7CE12E7CB3}"/>
    <dgm:cxn modelId="{E2B0AF6F-F780-4517-A430-D5AD84D3E82B}" srcId="{20C471CA-F1F3-497B-9194-968E0B05CE5E}" destId="{21032DF0-7E1C-4E4B-8A42-CCCF25B0A185}" srcOrd="0" destOrd="0" parTransId="{7F565ABB-51DE-45D9-B6A2-5B963ACD710C}" sibTransId="{69577876-65D1-49C7-96BF-52A74B160FBC}"/>
    <dgm:cxn modelId="{60076187-993F-4073-A679-965A7A9C6EB0}" type="presOf" srcId="{759BDA2F-A77A-4D09-AC32-640B1484AD9C}" destId="{629B3E9B-1688-41CA-9A5C-36F255444424}" srcOrd="0" destOrd="0" presId="urn:microsoft.com/office/officeart/2005/8/layout/process4"/>
    <dgm:cxn modelId="{EE48C06B-72B4-4964-A4F0-2A710836D7D3}" type="presOf" srcId="{21032DF0-7E1C-4E4B-8A42-CCCF25B0A185}" destId="{00BA24AA-AA1F-4A13-B918-359BFCDEFBB9}" srcOrd="0" destOrd="0" presId="urn:microsoft.com/office/officeart/2005/8/layout/process4"/>
    <dgm:cxn modelId="{DB195836-51EE-4CE7-9917-62DB94297A06}" srcId="{C113EE9E-E1A6-4853-9C92-ED24C6D35349}" destId="{19F1D0C9-7CD8-4452-AA5B-2EBDD6FB435A}" srcOrd="0" destOrd="0" parTransId="{B339820A-62F1-4888-8EEB-52860F58D904}" sibTransId="{6D2B7AEA-7A73-4767-99E3-192A59A7381D}"/>
    <dgm:cxn modelId="{183F90F0-2E8B-46A9-9AE5-ED062A3ED23E}" type="presOf" srcId="{7B37CD2D-BBA3-42CF-8F77-340FECEC001A}" destId="{557B8A03-2544-4202-83F9-7A2F79718191}" srcOrd="1" destOrd="0" presId="urn:microsoft.com/office/officeart/2005/8/layout/process4"/>
    <dgm:cxn modelId="{F0D93F95-3072-4447-B453-5C65E9F1DA80}" type="presOf" srcId="{97507560-A57D-476D-884F-827CEDC571CF}" destId="{B2E583AE-F705-4ED3-B050-72998A535F1C}" srcOrd="1" destOrd="0" presId="urn:microsoft.com/office/officeart/2005/8/layout/process4"/>
    <dgm:cxn modelId="{5B24E09B-FD96-4A0A-8831-48F57B445DD2}" type="presOf" srcId="{69F39CFD-38FB-45CD-8F0A-27A48D3B1E15}" destId="{74507AD6-FEE2-48FC-B139-399F18EE41F3}" srcOrd="0" destOrd="0" presId="urn:microsoft.com/office/officeart/2005/8/layout/process4"/>
    <dgm:cxn modelId="{A766F638-0328-4047-A074-E7E752F53AD9}" type="presOf" srcId="{20C471CA-F1F3-497B-9194-968E0B05CE5E}" destId="{DA9C11FB-EBD9-4485-9E38-1B936957EBE3}" srcOrd="1" destOrd="0" presId="urn:microsoft.com/office/officeart/2005/8/layout/process4"/>
    <dgm:cxn modelId="{807A7031-381E-42F7-A15F-F335A19479D9}" srcId="{7B37CD2D-BBA3-42CF-8F77-340FECEC001A}" destId="{E0764B19-A525-4AE9-A23C-FDA0DE3554F5}" srcOrd="2" destOrd="0" parTransId="{FB8979AD-BEB8-4AE8-B13B-87C6BF50605F}" sibTransId="{CB7E5604-9462-444F-900B-ECD7D9E5ADA6}"/>
    <dgm:cxn modelId="{38FDB3E3-A9F9-4F8B-9285-9DBBF069A4E4}" type="presOf" srcId="{19F1D0C9-7CD8-4452-AA5B-2EBDD6FB435A}" destId="{2190C81A-2F8E-4FE4-BFA5-110104952FB4}" srcOrd="0" destOrd="0" presId="urn:microsoft.com/office/officeart/2005/8/layout/process4"/>
    <dgm:cxn modelId="{F5BC4942-77D1-41E2-B818-F478E94DB514}" type="presOf" srcId="{7E8ADD51-460A-423F-A0BA-1CE93745C612}" destId="{1905E72B-649A-4765-8DF2-4B3D17129212}" srcOrd="0" destOrd="0" presId="urn:microsoft.com/office/officeart/2005/8/layout/process4"/>
    <dgm:cxn modelId="{089D2F91-1B39-440A-A5C6-FA1D9D1F595F}" srcId="{97507560-A57D-476D-884F-827CEDC571CF}" destId="{8253B375-98A5-46C9-876E-DE2F488F88B5}" srcOrd="2" destOrd="0" parTransId="{D87C9A89-8801-47CD-B04D-FA2513225D4E}" sibTransId="{1674E5E8-A1E2-4A6A-A78C-C8ED9E4CDB83}"/>
    <dgm:cxn modelId="{97F19188-82B4-4034-9732-C14668F047C5}" srcId="{97507560-A57D-476D-884F-827CEDC571CF}" destId="{C1D3E2AE-3036-49D2-8D36-3F1B323B60A8}" srcOrd="1" destOrd="0" parTransId="{1E357DB5-B9DC-4FF6-B5B3-FF68EB552982}" sibTransId="{088CE89D-6EE9-4106-820C-42A72C5CCB05}"/>
    <dgm:cxn modelId="{F4770FFE-1AF4-47AD-8400-18D9B6E26BFA}" srcId="{33B0E3EF-C26A-46A7-AD6D-8049BAF5B169}" destId="{20C471CA-F1F3-497B-9194-968E0B05CE5E}" srcOrd="1" destOrd="0" parTransId="{1B4CE768-D64D-41FE-8FB1-48FA4C0D3FCB}" sibTransId="{5571B725-3BB9-4940-873A-CA37F6A14A47}"/>
    <dgm:cxn modelId="{82A8473A-ADB9-4F0E-BB95-26B30CD37C31}" type="presOf" srcId="{BF188FE8-75B8-4AB0-A0D0-83BA99FEF310}" destId="{DC620D75-7B4B-4F3C-890D-2A4B10B92013}" srcOrd="0" destOrd="0" presId="urn:microsoft.com/office/officeart/2005/8/layout/process4"/>
    <dgm:cxn modelId="{90899F8E-4B33-4779-841D-0ACA28A55651}" type="presOf" srcId="{33B0E3EF-C26A-46A7-AD6D-8049BAF5B169}" destId="{F5B752A0-CD74-498A-88BC-D1EEFFCDE02C}" srcOrd="0" destOrd="0" presId="urn:microsoft.com/office/officeart/2005/8/layout/process4"/>
    <dgm:cxn modelId="{27D8B2B3-C71E-41E6-A562-4748F8B5DC04}" srcId="{7B37CD2D-BBA3-42CF-8F77-340FECEC001A}" destId="{E77572A4-3BB2-4FFA-8F8F-C7A17E638A6F}" srcOrd="4" destOrd="0" parTransId="{74E25E25-0FE2-4D17-84B9-E7432B207AEA}" sibTransId="{749E59FE-FF73-43C4-9589-30EF6300CD30}"/>
    <dgm:cxn modelId="{F19E9F1D-31E7-4B56-8EBF-2ED6E6B1CA65}" type="presOf" srcId="{7B37CD2D-BBA3-42CF-8F77-340FECEC001A}" destId="{644CA45E-5C63-4D44-AB40-8DF47E01BFFF}" srcOrd="0" destOrd="0" presId="urn:microsoft.com/office/officeart/2005/8/layout/process4"/>
    <dgm:cxn modelId="{EED6E69D-3EEE-43AD-8833-E55EE55504CB}" srcId="{33B0E3EF-C26A-46A7-AD6D-8049BAF5B169}" destId="{97507560-A57D-476D-884F-827CEDC571CF}" srcOrd="3" destOrd="0" parTransId="{E69A979E-2865-4265-ABC9-D34009F6A3DA}" sibTransId="{43F9877B-2349-4046-A06A-FF673CAA087C}"/>
    <dgm:cxn modelId="{7CC4DB9A-6B50-4D6B-8950-BF5407DBBBC4}" srcId="{20C471CA-F1F3-497B-9194-968E0B05CE5E}" destId="{603AEB4B-0ECF-4372-968A-104C2D48DF6B}" srcOrd="1" destOrd="0" parTransId="{A2C94F01-4B3E-4F51-9678-3BFB586A3E2C}" sibTransId="{F4C83E14-DF19-4656-8CDD-BA1E6167D758}"/>
    <dgm:cxn modelId="{251AD016-A686-4DE5-BAB9-0C19FE28C543}" srcId="{97507560-A57D-476D-884F-827CEDC571CF}" destId="{69F39CFD-38FB-45CD-8F0A-27A48D3B1E15}" srcOrd="0" destOrd="0" parTransId="{73BD6E80-57EB-45AC-9886-A270F18F5667}" sibTransId="{74EDA423-0A21-4CFA-B0D6-8DBA392B1899}"/>
    <dgm:cxn modelId="{36E1A671-FF99-4D56-86F9-7E091661A244}" srcId="{7B37CD2D-BBA3-42CF-8F77-340FECEC001A}" destId="{7E8ADD51-460A-423F-A0BA-1CE93745C612}" srcOrd="1" destOrd="0" parTransId="{28F0F6FF-F354-422E-A56C-9E4371F8AF16}" sibTransId="{0DFECFB2-F7C9-4022-B7A3-7888831C15D9}"/>
    <dgm:cxn modelId="{CFA4BAD0-8BF9-476D-9F1D-529E3D13ADB2}" type="presOf" srcId="{E77572A4-3BB2-4FFA-8F8F-C7A17E638A6F}" destId="{D1289708-487D-46FA-988D-8127C3FAC5DF}" srcOrd="0" destOrd="0" presId="urn:microsoft.com/office/officeart/2005/8/layout/process4"/>
    <dgm:cxn modelId="{D7E52893-666F-4705-B608-AF9071A869C2}" srcId="{33B0E3EF-C26A-46A7-AD6D-8049BAF5B169}" destId="{7B37CD2D-BBA3-42CF-8F77-340FECEC001A}" srcOrd="2" destOrd="0" parTransId="{EDC38C09-6224-4AB0-8447-173C869954A0}" sibTransId="{F5A84933-ACB1-472E-ACE6-75449C5EF408}"/>
    <dgm:cxn modelId="{3AA9D231-7A6E-4492-9618-3A31DFC1A1DA}" type="presOf" srcId="{8253B375-98A5-46C9-876E-DE2F488F88B5}" destId="{B1501EBC-84B2-4841-AC47-3AD4243D2850}" srcOrd="0" destOrd="0" presId="urn:microsoft.com/office/officeart/2005/8/layout/process4"/>
    <dgm:cxn modelId="{2710282C-5DA5-4AB0-9BBC-FB166BFD1DB1}" type="presOf" srcId="{C113EE9E-E1A6-4853-9C92-ED24C6D35349}" destId="{F13D420D-F191-41C4-997C-C49A3EDD4C3E}" srcOrd="0" destOrd="0" presId="urn:microsoft.com/office/officeart/2005/8/layout/process4"/>
    <dgm:cxn modelId="{A7316C70-2FEC-4D2D-A833-3C286A514A74}" srcId="{7B37CD2D-BBA3-42CF-8F77-340FECEC001A}" destId="{759BDA2F-A77A-4D09-AC32-640B1484AD9C}" srcOrd="0" destOrd="0" parTransId="{33BDA86E-6992-4B20-A025-C6F610CD0C06}" sibTransId="{07FEB0D2-ECB3-4870-9A9A-402357EA3412}"/>
    <dgm:cxn modelId="{23BA6FAA-2DCC-42DC-A4DA-2E71AAD6E041}" type="presOf" srcId="{C113EE9E-E1A6-4853-9C92-ED24C6D35349}" destId="{CE2A6128-A719-49CB-BC29-18E21ABC5D0F}" srcOrd="1" destOrd="0" presId="urn:microsoft.com/office/officeart/2005/8/layout/process4"/>
    <dgm:cxn modelId="{B124F2B3-A5EE-415F-97BF-01751D4461F2}" type="presOf" srcId="{20C471CA-F1F3-497B-9194-968E0B05CE5E}" destId="{D51361EE-37F0-43AE-A9A5-D001973E21F2}" srcOrd="0" destOrd="0" presId="urn:microsoft.com/office/officeart/2005/8/layout/process4"/>
    <dgm:cxn modelId="{B4E45B98-03A5-4678-AEE2-FF4F47CB458C}" type="presOf" srcId="{E0764B19-A525-4AE9-A23C-FDA0DE3554F5}" destId="{13AA460C-7CA6-4285-AB15-F3A04700F94E}" srcOrd="0" destOrd="0" presId="urn:microsoft.com/office/officeart/2005/8/layout/process4"/>
    <dgm:cxn modelId="{7B468EB1-3B95-4A52-8CAB-C76A478EADA9}" type="presOf" srcId="{C1D3E2AE-3036-49D2-8D36-3F1B323B60A8}" destId="{5F2943AA-6FC5-44BD-9340-23AFD0523C7D}" srcOrd="0" destOrd="0" presId="urn:microsoft.com/office/officeart/2005/8/layout/process4"/>
    <dgm:cxn modelId="{D32CBDFD-87AC-4591-901F-A7A9E4C0139B}" type="presParOf" srcId="{F5B752A0-CD74-498A-88BC-D1EEFFCDE02C}" destId="{2DB0DEEF-B412-45F7-984C-E06F1BF8F34C}" srcOrd="0" destOrd="0" presId="urn:microsoft.com/office/officeart/2005/8/layout/process4"/>
    <dgm:cxn modelId="{2EE43D44-1716-4CFF-86AE-85F13824EA4E}" type="presParOf" srcId="{2DB0DEEF-B412-45F7-984C-E06F1BF8F34C}" destId="{F520CBB1-08C5-4FB3-9681-4084E4571A9C}" srcOrd="0" destOrd="0" presId="urn:microsoft.com/office/officeart/2005/8/layout/process4"/>
    <dgm:cxn modelId="{4408C85D-2FFF-4DA8-A28B-C8841C4C9F62}" type="presParOf" srcId="{2DB0DEEF-B412-45F7-984C-E06F1BF8F34C}" destId="{B2E583AE-F705-4ED3-B050-72998A535F1C}" srcOrd="1" destOrd="0" presId="urn:microsoft.com/office/officeart/2005/8/layout/process4"/>
    <dgm:cxn modelId="{43A0CDC4-9A19-4D15-BC71-82FB5A219476}" type="presParOf" srcId="{2DB0DEEF-B412-45F7-984C-E06F1BF8F34C}" destId="{904C6417-4ADC-4023-95A0-0C3FA8F8DB65}" srcOrd="2" destOrd="0" presId="urn:microsoft.com/office/officeart/2005/8/layout/process4"/>
    <dgm:cxn modelId="{51B0F91F-F7E5-4B02-89D1-5C80CFDCF863}" type="presParOf" srcId="{904C6417-4ADC-4023-95A0-0C3FA8F8DB65}" destId="{74507AD6-FEE2-48FC-B139-399F18EE41F3}" srcOrd="0" destOrd="0" presId="urn:microsoft.com/office/officeart/2005/8/layout/process4"/>
    <dgm:cxn modelId="{C9C0EB6F-AA0D-42B3-92D1-D30610F568B3}" type="presParOf" srcId="{904C6417-4ADC-4023-95A0-0C3FA8F8DB65}" destId="{5F2943AA-6FC5-44BD-9340-23AFD0523C7D}" srcOrd="1" destOrd="0" presId="urn:microsoft.com/office/officeart/2005/8/layout/process4"/>
    <dgm:cxn modelId="{8686B2E9-346A-473D-8521-1A73ADE245F1}" type="presParOf" srcId="{904C6417-4ADC-4023-95A0-0C3FA8F8DB65}" destId="{B1501EBC-84B2-4841-AC47-3AD4243D2850}" srcOrd="2" destOrd="0" presId="urn:microsoft.com/office/officeart/2005/8/layout/process4"/>
    <dgm:cxn modelId="{8A6F025F-8967-40D8-9669-B857068E1D2A}" type="presParOf" srcId="{F5B752A0-CD74-498A-88BC-D1EEFFCDE02C}" destId="{276281FC-C409-4EED-95FF-6F583480F399}" srcOrd="1" destOrd="0" presId="urn:microsoft.com/office/officeart/2005/8/layout/process4"/>
    <dgm:cxn modelId="{39A1D540-C6D9-4C3F-88F5-7536224A1A9B}" type="presParOf" srcId="{F5B752A0-CD74-498A-88BC-D1EEFFCDE02C}" destId="{3F082207-4AB9-48AD-91BD-D31E35D57029}" srcOrd="2" destOrd="0" presId="urn:microsoft.com/office/officeart/2005/8/layout/process4"/>
    <dgm:cxn modelId="{F2F6A674-7BD1-4EFE-96F4-C3DA9257D4FF}" type="presParOf" srcId="{3F082207-4AB9-48AD-91BD-D31E35D57029}" destId="{644CA45E-5C63-4D44-AB40-8DF47E01BFFF}" srcOrd="0" destOrd="0" presId="urn:microsoft.com/office/officeart/2005/8/layout/process4"/>
    <dgm:cxn modelId="{E6C58D42-6875-4A39-8557-D7D251E5703B}" type="presParOf" srcId="{3F082207-4AB9-48AD-91BD-D31E35D57029}" destId="{557B8A03-2544-4202-83F9-7A2F79718191}" srcOrd="1" destOrd="0" presId="urn:microsoft.com/office/officeart/2005/8/layout/process4"/>
    <dgm:cxn modelId="{F4CD63AB-9C3D-425D-9E67-F7F5806D97B5}" type="presParOf" srcId="{3F082207-4AB9-48AD-91BD-D31E35D57029}" destId="{2E672553-7EF0-49D6-A72B-3F89E5EAF7DC}" srcOrd="2" destOrd="0" presId="urn:microsoft.com/office/officeart/2005/8/layout/process4"/>
    <dgm:cxn modelId="{61BC6FD2-CFC5-4112-80FB-64F8FE6E63BF}" type="presParOf" srcId="{2E672553-7EF0-49D6-A72B-3F89E5EAF7DC}" destId="{629B3E9B-1688-41CA-9A5C-36F255444424}" srcOrd="0" destOrd="0" presId="urn:microsoft.com/office/officeart/2005/8/layout/process4"/>
    <dgm:cxn modelId="{90F27DB3-4856-4352-A19D-136FCED1A9C3}" type="presParOf" srcId="{2E672553-7EF0-49D6-A72B-3F89E5EAF7DC}" destId="{1905E72B-649A-4765-8DF2-4B3D17129212}" srcOrd="1" destOrd="0" presId="urn:microsoft.com/office/officeart/2005/8/layout/process4"/>
    <dgm:cxn modelId="{EB46B586-7B85-4CE1-BED1-DBF78F5804CA}" type="presParOf" srcId="{2E672553-7EF0-49D6-A72B-3F89E5EAF7DC}" destId="{13AA460C-7CA6-4285-AB15-F3A04700F94E}" srcOrd="2" destOrd="0" presId="urn:microsoft.com/office/officeart/2005/8/layout/process4"/>
    <dgm:cxn modelId="{37B15847-D709-4F19-A44B-EA0D842F5D16}" type="presParOf" srcId="{2E672553-7EF0-49D6-A72B-3F89E5EAF7DC}" destId="{DC620D75-7B4B-4F3C-890D-2A4B10B92013}" srcOrd="3" destOrd="0" presId="urn:microsoft.com/office/officeart/2005/8/layout/process4"/>
    <dgm:cxn modelId="{9B9323C9-9EDD-4F62-8EAC-C29DBAEA2194}" type="presParOf" srcId="{2E672553-7EF0-49D6-A72B-3F89E5EAF7DC}" destId="{D1289708-487D-46FA-988D-8127C3FAC5DF}" srcOrd="4" destOrd="0" presId="urn:microsoft.com/office/officeart/2005/8/layout/process4"/>
    <dgm:cxn modelId="{2A49D09F-F20F-4AC9-A075-0CE118853564}" type="presParOf" srcId="{F5B752A0-CD74-498A-88BC-D1EEFFCDE02C}" destId="{98E33917-B16D-46A2-9A79-1C2B6491AE25}" srcOrd="3" destOrd="0" presId="urn:microsoft.com/office/officeart/2005/8/layout/process4"/>
    <dgm:cxn modelId="{37AE1026-24FF-4EE0-8605-F283EE08C644}" type="presParOf" srcId="{F5B752A0-CD74-498A-88BC-D1EEFFCDE02C}" destId="{34F5E521-0650-46EC-B03D-6C1EB57017A2}" srcOrd="4" destOrd="0" presId="urn:microsoft.com/office/officeart/2005/8/layout/process4"/>
    <dgm:cxn modelId="{45C36E3F-2D06-432B-B37F-8760B6E79377}" type="presParOf" srcId="{34F5E521-0650-46EC-B03D-6C1EB57017A2}" destId="{D51361EE-37F0-43AE-A9A5-D001973E21F2}" srcOrd="0" destOrd="0" presId="urn:microsoft.com/office/officeart/2005/8/layout/process4"/>
    <dgm:cxn modelId="{8F46563B-EBBF-43D9-AF42-EA234484BD3C}" type="presParOf" srcId="{34F5E521-0650-46EC-B03D-6C1EB57017A2}" destId="{DA9C11FB-EBD9-4485-9E38-1B936957EBE3}" srcOrd="1" destOrd="0" presId="urn:microsoft.com/office/officeart/2005/8/layout/process4"/>
    <dgm:cxn modelId="{0F697627-5D31-4C36-8447-59EEA891712D}" type="presParOf" srcId="{34F5E521-0650-46EC-B03D-6C1EB57017A2}" destId="{3F80C6BD-084A-4681-B220-AD6D2D909377}" srcOrd="2" destOrd="0" presId="urn:microsoft.com/office/officeart/2005/8/layout/process4"/>
    <dgm:cxn modelId="{44CC73B9-5A92-4698-B6FA-D11B0EE7359B}" type="presParOf" srcId="{3F80C6BD-084A-4681-B220-AD6D2D909377}" destId="{00BA24AA-AA1F-4A13-B918-359BFCDEFBB9}" srcOrd="0" destOrd="0" presId="urn:microsoft.com/office/officeart/2005/8/layout/process4"/>
    <dgm:cxn modelId="{61FC1F59-F9C1-4707-BDB0-13CB9E269153}" type="presParOf" srcId="{3F80C6BD-084A-4681-B220-AD6D2D909377}" destId="{DA37773B-5495-4EFF-A1D2-AF3C668A5355}" srcOrd="1" destOrd="0" presId="urn:microsoft.com/office/officeart/2005/8/layout/process4"/>
    <dgm:cxn modelId="{A57A2D57-A682-40F8-83D5-FD5D40946E55}" type="presParOf" srcId="{F5B752A0-CD74-498A-88BC-D1EEFFCDE02C}" destId="{F30A00C1-ABD6-4CF1-AC75-C80D95C8F2A7}" srcOrd="5" destOrd="0" presId="urn:microsoft.com/office/officeart/2005/8/layout/process4"/>
    <dgm:cxn modelId="{87AD12A4-71F5-4918-900A-F4E0D80E289C}" type="presParOf" srcId="{F5B752A0-CD74-498A-88BC-D1EEFFCDE02C}" destId="{2697F2CF-4A5B-4825-B722-BD0AD10AE7E2}" srcOrd="6" destOrd="0" presId="urn:microsoft.com/office/officeart/2005/8/layout/process4"/>
    <dgm:cxn modelId="{355ED7D5-6A9A-456F-AB50-AA8275B455A8}" type="presParOf" srcId="{2697F2CF-4A5B-4825-B722-BD0AD10AE7E2}" destId="{F13D420D-F191-41C4-997C-C49A3EDD4C3E}" srcOrd="0" destOrd="0" presId="urn:microsoft.com/office/officeart/2005/8/layout/process4"/>
    <dgm:cxn modelId="{D8B27E26-F260-4972-9D05-1E6048DEACE1}" type="presParOf" srcId="{2697F2CF-4A5B-4825-B722-BD0AD10AE7E2}" destId="{CE2A6128-A719-49CB-BC29-18E21ABC5D0F}" srcOrd="1" destOrd="0" presId="urn:microsoft.com/office/officeart/2005/8/layout/process4"/>
    <dgm:cxn modelId="{712488C1-FD40-402B-8A12-FCC5D9C9ED47}" type="presParOf" srcId="{2697F2CF-4A5B-4825-B722-BD0AD10AE7E2}" destId="{FDD75CD4-16D7-42DE-B22A-790928ADFC6F}" srcOrd="2" destOrd="0" presId="urn:microsoft.com/office/officeart/2005/8/layout/process4"/>
    <dgm:cxn modelId="{7CA4B69D-BDED-4B57-910F-C4A69EF2D690}" type="presParOf" srcId="{FDD75CD4-16D7-42DE-B22A-790928ADFC6F}" destId="{2190C81A-2F8E-4FE4-BFA5-110104952FB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7F482D-3708-4438-9B8E-5AA3B74F0334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209DB172-4387-4648-BEC6-545E58321703}">
      <dgm:prSet/>
      <dgm:spPr/>
      <dgm:t>
        <a:bodyPr/>
        <a:lstStyle/>
        <a:p>
          <a:r>
            <a:rPr lang="de-DE" dirty="0" smtClean="0"/>
            <a:t>Verband/Träger</a:t>
          </a:r>
          <a:endParaRPr lang="de-DE" dirty="0"/>
        </a:p>
      </dgm:t>
    </dgm:pt>
    <dgm:pt modelId="{CE359DE5-003F-43D9-ACA8-8B118126BBB0}" type="parTrans" cxnId="{F7924ECF-9782-44C7-9C65-B09D164E40CA}">
      <dgm:prSet/>
      <dgm:spPr/>
      <dgm:t>
        <a:bodyPr/>
        <a:lstStyle/>
        <a:p>
          <a:endParaRPr lang="de-DE"/>
        </a:p>
      </dgm:t>
    </dgm:pt>
    <dgm:pt modelId="{D9DCE02E-3253-47EC-9E3B-47388F74D57D}" type="sibTrans" cxnId="{F7924ECF-9782-44C7-9C65-B09D164E40CA}">
      <dgm:prSet/>
      <dgm:spPr/>
      <dgm:t>
        <a:bodyPr/>
        <a:lstStyle/>
        <a:p>
          <a:endParaRPr lang="de-DE"/>
        </a:p>
      </dgm:t>
    </dgm:pt>
    <dgm:pt modelId="{3B047A7D-C727-462F-9AC1-4CEB3AB8FFCD}">
      <dgm:prSet/>
      <dgm:spPr/>
      <dgm:t>
        <a:bodyPr/>
        <a:lstStyle/>
        <a:p>
          <a:r>
            <a:rPr lang="de-DE" dirty="0" smtClean="0"/>
            <a:t>Bund, Land</a:t>
          </a:r>
          <a:endParaRPr lang="de-DE" dirty="0"/>
        </a:p>
      </dgm:t>
    </dgm:pt>
    <dgm:pt modelId="{B9AC7A3D-7CA3-42C2-B156-7F8488AD169D}" type="parTrans" cxnId="{3F20567A-EF93-4914-9385-51B597799BDB}">
      <dgm:prSet/>
      <dgm:spPr/>
      <dgm:t>
        <a:bodyPr/>
        <a:lstStyle/>
        <a:p>
          <a:endParaRPr lang="de-DE"/>
        </a:p>
      </dgm:t>
    </dgm:pt>
    <dgm:pt modelId="{004BD728-F794-4764-8D63-6C9343C06556}" type="sibTrans" cxnId="{3F20567A-EF93-4914-9385-51B597799BDB}">
      <dgm:prSet/>
      <dgm:spPr/>
      <dgm:t>
        <a:bodyPr/>
        <a:lstStyle/>
        <a:p>
          <a:endParaRPr lang="de-DE"/>
        </a:p>
      </dgm:t>
    </dgm:pt>
    <dgm:pt modelId="{898589E1-2877-4BAA-AD89-C7731E89F7FE}">
      <dgm:prSet/>
      <dgm:spPr/>
      <dgm:t>
        <a:bodyPr/>
        <a:lstStyle/>
        <a:p>
          <a:r>
            <a:rPr lang="de-DE" dirty="0" smtClean="0"/>
            <a:t>Verein</a:t>
          </a:r>
          <a:endParaRPr lang="de-DE" dirty="0"/>
        </a:p>
      </dgm:t>
    </dgm:pt>
    <dgm:pt modelId="{8F152A18-87A8-44F7-8A5B-99D75C2BFD2D}" type="parTrans" cxnId="{667B18FE-BCD2-485E-A0D0-11C395A4ADF3}">
      <dgm:prSet/>
      <dgm:spPr/>
      <dgm:t>
        <a:bodyPr/>
        <a:lstStyle/>
        <a:p>
          <a:endParaRPr lang="de-DE"/>
        </a:p>
      </dgm:t>
    </dgm:pt>
    <dgm:pt modelId="{2C2CD21A-7638-4233-BEF6-09C3237F8C3F}" type="sibTrans" cxnId="{667B18FE-BCD2-485E-A0D0-11C395A4ADF3}">
      <dgm:prSet/>
      <dgm:spPr/>
      <dgm:t>
        <a:bodyPr/>
        <a:lstStyle/>
        <a:p>
          <a:endParaRPr lang="de-DE"/>
        </a:p>
      </dgm:t>
    </dgm:pt>
    <dgm:pt modelId="{4F007811-4775-49E2-B7C7-916C68B706EA}">
      <dgm:prSet/>
      <dgm:spPr/>
      <dgm:t>
        <a:bodyPr/>
        <a:lstStyle/>
        <a:p>
          <a:r>
            <a:rPr lang="de-DE" dirty="0" smtClean="0"/>
            <a:t>Standort/Ortsgruppe</a:t>
          </a:r>
          <a:endParaRPr lang="de-DE" dirty="0"/>
        </a:p>
      </dgm:t>
    </dgm:pt>
    <dgm:pt modelId="{3297A542-6840-4C58-9650-B207A47CC0CE}" type="parTrans" cxnId="{27749F8F-3D59-48E6-9108-7D18E525E45C}">
      <dgm:prSet/>
      <dgm:spPr/>
      <dgm:t>
        <a:bodyPr/>
        <a:lstStyle/>
        <a:p>
          <a:endParaRPr lang="de-DE"/>
        </a:p>
      </dgm:t>
    </dgm:pt>
    <dgm:pt modelId="{7E260DBC-A9F6-4271-B4AC-5A4B1959F20B}" type="sibTrans" cxnId="{27749F8F-3D59-48E6-9108-7D18E525E45C}">
      <dgm:prSet/>
      <dgm:spPr/>
      <dgm:t>
        <a:bodyPr/>
        <a:lstStyle/>
        <a:p>
          <a:endParaRPr lang="de-DE"/>
        </a:p>
      </dgm:t>
    </dgm:pt>
    <dgm:pt modelId="{46DC577C-6DBC-4BB5-9137-C0C1D882BCD1}" type="pres">
      <dgm:prSet presAssocID="{4D7F482D-3708-4438-9B8E-5AA3B74F033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16D9085-50BE-4065-BA25-A53A019FCE90}" type="pres">
      <dgm:prSet presAssocID="{4D7F482D-3708-4438-9B8E-5AA3B74F0334}" presName="comp1" presStyleCnt="0"/>
      <dgm:spPr/>
    </dgm:pt>
    <dgm:pt modelId="{D6759DFD-E417-4360-9604-9C523A503E08}" type="pres">
      <dgm:prSet presAssocID="{4D7F482D-3708-4438-9B8E-5AA3B74F0334}" presName="circle1" presStyleLbl="node1" presStyleIdx="0" presStyleCnt="4"/>
      <dgm:spPr/>
      <dgm:t>
        <a:bodyPr/>
        <a:lstStyle/>
        <a:p>
          <a:endParaRPr lang="de-DE"/>
        </a:p>
      </dgm:t>
    </dgm:pt>
    <dgm:pt modelId="{9ABAC060-98CE-401A-B2BF-A16934AE34CD}" type="pres">
      <dgm:prSet presAssocID="{4D7F482D-3708-4438-9B8E-5AA3B74F0334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C5D66E-5033-43C1-A75D-02B0BEBA6F6E}" type="pres">
      <dgm:prSet presAssocID="{4D7F482D-3708-4438-9B8E-5AA3B74F0334}" presName="comp2" presStyleCnt="0"/>
      <dgm:spPr/>
    </dgm:pt>
    <dgm:pt modelId="{20D5A61C-9520-4629-B186-BE59DE37C2E1}" type="pres">
      <dgm:prSet presAssocID="{4D7F482D-3708-4438-9B8E-5AA3B74F0334}" presName="circle2" presStyleLbl="node1" presStyleIdx="1" presStyleCnt="4"/>
      <dgm:spPr/>
      <dgm:t>
        <a:bodyPr/>
        <a:lstStyle/>
        <a:p>
          <a:endParaRPr lang="de-DE"/>
        </a:p>
      </dgm:t>
    </dgm:pt>
    <dgm:pt modelId="{39B3DE2F-64EC-4E52-8948-92A7C4C52D69}" type="pres">
      <dgm:prSet presAssocID="{4D7F482D-3708-4438-9B8E-5AA3B74F0334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107F4B-E00D-40BE-BE55-E6CA85D67847}" type="pres">
      <dgm:prSet presAssocID="{4D7F482D-3708-4438-9B8E-5AA3B74F0334}" presName="comp3" presStyleCnt="0"/>
      <dgm:spPr/>
    </dgm:pt>
    <dgm:pt modelId="{B0C5A73B-89B8-45F7-BF84-2EAA2E7D23D9}" type="pres">
      <dgm:prSet presAssocID="{4D7F482D-3708-4438-9B8E-5AA3B74F0334}" presName="circle3" presStyleLbl="node1" presStyleIdx="2" presStyleCnt="4"/>
      <dgm:spPr/>
      <dgm:t>
        <a:bodyPr/>
        <a:lstStyle/>
        <a:p>
          <a:endParaRPr lang="de-DE"/>
        </a:p>
      </dgm:t>
    </dgm:pt>
    <dgm:pt modelId="{EBDCD436-8DAD-4888-987A-43CF5B29E7EF}" type="pres">
      <dgm:prSet presAssocID="{4D7F482D-3708-4438-9B8E-5AA3B74F0334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8C13A6-74F3-484B-A431-00CBE6FC96C5}" type="pres">
      <dgm:prSet presAssocID="{4D7F482D-3708-4438-9B8E-5AA3B74F0334}" presName="comp4" presStyleCnt="0"/>
      <dgm:spPr/>
    </dgm:pt>
    <dgm:pt modelId="{00692085-CB80-4110-A3C2-1DEE6C4172D5}" type="pres">
      <dgm:prSet presAssocID="{4D7F482D-3708-4438-9B8E-5AA3B74F0334}" presName="circle4" presStyleLbl="node1" presStyleIdx="3" presStyleCnt="4"/>
      <dgm:spPr/>
      <dgm:t>
        <a:bodyPr/>
        <a:lstStyle/>
        <a:p>
          <a:endParaRPr lang="de-DE"/>
        </a:p>
      </dgm:t>
    </dgm:pt>
    <dgm:pt modelId="{A75E805F-DB40-41C1-A850-3CE769DF331E}" type="pres">
      <dgm:prSet presAssocID="{4D7F482D-3708-4438-9B8E-5AA3B74F0334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2281155-73F8-4677-9961-9A6EB702F47D}" type="presOf" srcId="{4D7F482D-3708-4438-9B8E-5AA3B74F0334}" destId="{46DC577C-6DBC-4BB5-9137-C0C1D882BCD1}" srcOrd="0" destOrd="0" presId="urn:microsoft.com/office/officeart/2005/8/layout/venn2"/>
    <dgm:cxn modelId="{B555DBD0-19C0-4B19-9987-CA18115DAB1C}" type="presOf" srcId="{209DB172-4387-4648-BEC6-545E58321703}" destId="{20D5A61C-9520-4629-B186-BE59DE37C2E1}" srcOrd="0" destOrd="0" presId="urn:microsoft.com/office/officeart/2005/8/layout/venn2"/>
    <dgm:cxn modelId="{3F20567A-EF93-4914-9385-51B597799BDB}" srcId="{4D7F482D-3708-4438-9B8E-5AA3B74F0334}" destId="{3B047A7D-C727-462F-9AC1-4CEB3AB8FFCD}" srcOrd="0" destOrd="0" parTransId="{B9AC7A3D-7CA3-42C2-B156-7F8488AD169D}" sibTransId="{004BD728-F794-4764-8D63-6C9343C06556}"/>
    <dgm:cxn modelId="{AF52F6F4-37EF-45F9-B11D-53036720DCAB}" type="presOf" srcId="{209DB172-4387-4648-BEC6-545E58321703}" destId="{39B3DE2F-64EC-4E52-8948-92A7C4C52D69}" srcOrd="1" destOrd="0" presId="urn:microsoft.com/office/officeart/2005/8/layout/venn2"/>
    <dgm:cxn modelId="{D18B2F18-F024-4AF7-8256-B2DB19983B7A}" type="presOf" srcId="{3B047A7D-C727-462F-9AC1-4CEB3AB8FFCD}" destId="{D6759DFD-E417-4360-9604-9C523A503E08}" srcOrd="0" destOrd="0" presId="urn:microsoft.com/office/officeart/2005/8/layout/venn2"/>
    <dgm:cxn modelId="{CCFEAB07-4ED8-48AC-9F40-AC449CE8E818}" type="presOf" srcId="{898589E1-2877-4BAA-AD89-C7731E89F7FE}" destId="{EBDCD436-8DAD-4888-987A-43CF5B29E7EF}" srcOrd="1" destOrd="0" presId="urn:microsoft.com/office/officeart/2005/8/layout/venn2"/>
    <dgm:cxn modelId="{F7924ECF-9782-44C7-9C65-B09D164E40CA}" srcId="{4D7F482D-3708-4438-9B8E-5AA3B74F0334}" destId="{209DB172-4387-4648-BEC6-545E58321703}" srcOrd="1" destOrd="0" parTransId="{CE359DE5-003F-43D9-ACA8-8B118126BBB0}" sibTransId="{D9DCE02E-3253-47EC-9E3B-47388F74D57D}"/>
    <dgm:cxn modelId="{2EE4FF3B-CEFE-432B-A021-20B846E12423}" type="presOf" srcId="{4F007811-4775-49E2-B7C7-916C68B706EA}" destId="{00692085-CB80-4110-A3C2-1DEE6C4172D5}" srcOrd="0" destOrd="0" presId="urn:microsoft.com/office/officeart/2005/8/layout/venn2"/>
    <dgm:cxn modelId="{27749F8F-3D59-48E6-9108-7D18E525E45C}" srcId="{4D7F482D-3708-4438-9B8E-5AA3B74F0334}" destId="{4F007811-4775-49E2-B7C7-916C68B706EA}" srcOrd="3" destOrd="0" parTransId="{3297A542-6840-4C58-9650-B207A47CC0CE}" sibTransId="{7E260DBC-A9F6-4271-B4AC-5A4B1959F20B}"/>
    <dgm:cxn modelId="{7C3E1D49-523D-4A65-94BD-4D5220013E5B}" type="presOf" srcId="{3B047A7D-C727-462F-9AC1-4CEB3AB8FFCD}" destId="{9ABAC060-98CE-401A-B2BF-A16934AE34CD}" srcOrd="1" destOrd="0" presId="urn:microsoft.com/office/officeart/2005/8/layout/venn2"/>
    <dgm:cxn modelId="{43C2A73A-F5EF-4C1C-809D-CB945D909D78}" type="presOf" srcId="{898589E1-2877-4BAA-AD89-C7731E89F7FE}" destId="{B0C5A73B-89B8-45F7-BF84-2EAA2E7D23D9}" srcOrd="0" destOrd="0" presId="urn:microsoft.com/office/officeart/2005/8/layout/venn2"/>
    <dgm:cxn modelId="{667B18FE-BCD2-485E-A0D0-11C395A4ADF3}" srcId="{4D7F482D-3708-4438-9B8E-5AA3B74F0334}" destId="{898589E1-2877-4BAA-AD89-C7731E89F7FE}" srcOrd="2" destOrd="0" parTransId="{8F152A18-87A8-44F7-8A5B-99D75C2BFD2D}" sibTransId="{2C2CD21A-7638-4233-BEF6-09C3237F8C3F}"/>
    <dgm:cxn modelId="{4CB0686B-A646-425A-9932-045B98BADCF6}" type="presOf" srcId="{4F007811-4775-49E2-B7C7-916C68B706EA}" destId="{A75E805F-DB40-41C1-A850-3CE769DF331E}" srcOrd="1" destOrd="0" presId="urn:microsoft.com/office/officeart/2005/8/layout/venn2"/>
    <dgm:cxn modelId="{34735C9A-87FA-417B-AD37-BB861AA0B415}" type="presParOf" srcId="{46DC577C-6DBC-4BB5-9137-C0C1D882BCD1}" destId="{816D9085-50BE-4065-BA25-A53A019FCE90}" srcOrd="0" destOrd="0" presId="urn:microsoft.com/office/officeart/2005/8/layout/venn2"/>
    <dgm:cxn modelId="{443D4FC4-6D9D-412F-8EC4-8FD7C3A82961}" type="presParOf" srcId="{816D9085-50BE-4065-BA25-A53A019FCE90}" destId="{D6759DFD-E417-4360-9604-9C523A503E08}" srcOrd="0" destOrd="0" presId="urn:microsoft.com/office/officeart/2005/8/layout/venn2"/>
    <dgm:cxn modelId="{4963A97F-5FFE-4B0F-B974-2D069506FED2}" type="presParOf" srcId="{816D9085-50BE-4065-BA25-A53A019FCE90}" destId="{9ABAC060-98CE-401A-B2BF-A16934AE34CD}" srcOrd="1" destOrd="0" presId="urn:microsoft.com/office/officeart/2005/8/layout/venn2"/>
    <dgm:cxn modelId="{AF222479-13C3-4C4A-8157-7404099A9D89}" type="presParOf" srcId="{46DC577C-6DBC-4BB5-9137-C0C1D882BCD1}" destId="{CDC5D66E-5033-43C1-A75D-02B0BEBA6F6E}" srcOrd="1" destOrd="0" presId="urn:microsoft.com/office/officeart/2005/8/layout/venn2"/>
    <dgm:cxn modelId="{5FB5B35E-7C3C-4FD5-B9AA-6ABE044277EC}" type="presParOf" srcId="{CDC5D66E-5033-43C1-A75D-02B0BEBA6F6E}" destId="{20D5A61C-9520-4629-B186-BE59DE37C2E1}" srcOrd="0" destOrd="0" presId="urn:microsoft.com/office/officeart/2005/8/layout/venn2"/>
    <dgm:cxn modelId="{2B05B8A9-148E-45D4-9276-3F0E89647780}" type="presParOf" srcId="{CDC5D66E-5033-43C1-A75D-02B0BEBA6F6E}" destId="{39B3DE2F-64EC-4E52-8948-92A7C4C52D69}" srcOrd="1" destOrd="0" presId="urn:microsoft.com/office/officeart/2005/8/layout/venn2"/>
    <dgm:cxn modelId="{C56B269B-E63B-4B88-8C75-D9EF6820B96E}" type="presParOf" srcId="{46DC577C-6DBC-4BB5-9137-C0C1D882BCD1}" destId="{8B107F4B-E00D-40BE-BE55-E6CA85D67847}" srcOrd="2" destOrd="0" presId="urn:microsoft.com/office/officeart/2005/8/layout/venn2"/>
    <dgm:cxn modelId="{791F2CC8-BF97-4D13-B9D8-CA1C8115C9BB}" type="presParOf" srcId="{8B107F4B-E00D-40BE-BE55-E6CA85D67847}" destId="{B0C5A73B-89B8-45F7-BF84-2EAA2E7D23D9}" srcOrd="0" destOrd="0" presId="urn:microsoft.com/office/officeart/2005/8/layout/venn2"/>
    <dgm:cxn modelId="{2E752114-A2F5-4504-8D78-39426D329ADF}" type="presParOf" srcId="{8B107F4B-E00D-40BE-BE55-E6CA85D67847}" destId="{EBDCD436-8DAD-4888-987A-43CF5B29E7EF}" srcOrd="1" destOrd="0" presId="urn:microsoft.com/office/officeart/2005/8/layout/venn2"/>
    <dgm:cxn modelId="{95A4B1CC-5993-4D89-A1F4-6F4BCBFC6E70}" type="presParOf" srcId="{46DC577C-6DBC-4BB5-9137-C0C1D882BCD1}" destId="{8A8C13A6-74F3-484B-A431-00CBE6FC96C5}" srcOrd="3" destOrd="0" presId="urn:microsoft.com/office/officeart/2005/8/layout/venn2"/>
    <dgm:cxn modelId="{8AE9CD72-1E80-40B9-9726-47F0D6928742}" type="presParOf" srcId="{8A8C13A6-74F3-484B-A431-00CBE6FC96C5}" destId="{00692085-CB80-4110-A3C2-1DEE6C4172D5}" srcOrd="0" destOrd="0" presId="urn:microsoft.com/office/officeart/2005/8/layout/venn2"/>
    <dgm:cxn modelId="{0EF86D89-DA10-4F3A-BF31-2C1BD88F4674}" type="presParOf" srcId="{8A8C13A6-74F3-484B-A431-00CBE6FC96C5}" destId="{A75E805F-DB40-41C1-A850-3CE769DF331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73694-9E0B-428F-B6BA-EC4A3F33352D}">
      <dsp:nvSpPr>
        <dsp:cNvPr id="0" name=""/>
        <dsp:cNvSpPr/>
      </dsp:nvSpPr>
      <dsp:spPr>
        <a:xfrm rot="5400000">
          <a:off x="2233251" y="1026042"/>
          <a:ext cx="1466735" cy="12760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Wie</a:t>
          </a:r>
          <a:endParaRPr lang="de-DE" sz="2700" kern="1200" dirty="0"/>
        </a:p>
      </dsp:txBody>
      <dsp:txXfrm rot="-5400000">
        <a:off x="2527441" y="1159270"/>
        <a:ext cx="878355" cy="1009603"/>
      </dsp:txXfrm>
    </dsp:sp>
    <dsp:sp modelId="{B307849B-8EC2-41B5-A34B-86C1FDB3BD54}">
      <dsp:nvSpPr>
        <dsp:cNvPr id="0" name=""/>
        <dsp:cNvSpPr/>
      </dsp:nvSpPr>
      <dsp:spPr>
        <a:xfrm>
          <a:off x="3643371" y="1224051"/>
          <a:ext cx="1636876" cy="88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60E25-9BB0-427A-833D-0567B6E04B1C}">
      <dsp:nvSpPr>
        <dsp:cNvPr id="0" name=""/>
        <dsp:cNvSpPr/>
      </dsp:nvSpPr>
      <dsp:spPr>
        <a:xfrm rot="5400000">
          <a:off x="855106" y="1026042"/>
          <a:ext cx="1466735" cy="12760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Wozu</a:t>
          </a:r>
          <a:endParaRPr lang="de-DE" sz="2700" kern="1200" dirty="0"/>
        </a:p>
      </dsp:txBody>
      <dsp:txXfrm rot="-5400000">
        <a:off x="1149296" y="1159270"/>
        <a:ext cx="878355" cy="1009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99D0F-3C54-4814-94FB-7ED4582F239F}">
      <dsp:nvSpPr>
        <dsp:cNvPr id="0" name=""/>
        <dsp:cNvSpPr/>
      </dsp:nvSpPr>
      <dsp:spPr>
        <a:xfrm>
          <a:off x="0" y="0"/>
          <a:ext cx="3668713" cy="366871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0011F-17E9-46A0-A7DA-E03B2234EE08}">
      <dsp:nvSpPr>
        <dsp:cNvPr id="0" name=""/>
        <dsp:cNvSpPr/>
      </dsp:nvSpPr>
      <dsp:spPr>
        <a:xfrm>
          <a:off x="1834356" y="0"/>
          <a:ext cx="5736431" cy="36687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primäre Prävention</a:t>
          </a:r>
          <a:endParaRPr lang="de-DE" sz="2100" kern="1200" dirty="0"/>
        </a:p>
      </dsp:txBody>
      <dsp:txXfrm>
        <a:off x="1834356" y="0"/>
        <a:ext cx="2868215" cy="1100616"/>
      </dsp:txXfrm>
    </dsp:sp>
    <dsp:sp modelId="{C96DB541-789F-46FC-A29F-CB6D54053076}">
      <dsp:nvSpPr>
        <dsp:cNvPr id="0" name=""/>
        <dsp:cNvSpPr/>
      </dsp:nvSpPr>
      <dsp:spPr>
        <a:xfrm>
          <a:off x="642025" y="1100616"/>
          <a:ext cx="2384661" cy="238466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730060"/>
            <a:satOff val="-13582"/>
            <a:lumOff val="-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D46B5-ADB5-42E2-AE57-4C09C035BAEC}">
      <dsp:nvSpPr>
        <dsp:cNvPr id="0" name=""/>
        <dsp:cNvSpPr/>
      </dsp:nvSpPr>
      <dsp:spPr>
        <a:xfrm>
          <a:off x="1834356" y="1100616"/>
          <a:ext cx="5736431" cy="23846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30060"/>
              <a:satOff val="-13582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sekundäre Prävention</a:t>
          </a:r>
          <a:endParaRPr lang="de-DE" sz="2100" kern="1200" dirty="0"/>
        </a:p>
      </dsp:txBody>
      <dsp:txXfrm>
        <a:off x="1834356" y="1100616"/>
        <a:ext cx="2868215" cy="1100612"/>
      </dsp:txXfrm>
    </dsp:sp>
    <dsp:sp modelId="{27E09FA0-07F1-46C9-8B3E-77816EEB87AC}">
      <dsp:nvSpPr>
        <dsp:cNvPr id="0" name=""/>
        <dsp:cNvSpPr/>
      </dsp:nvSpPr>
      <dsp:spPr>
        <a:xfrm>
          <a:off x="1284050" y="2201228"/>
          <a:ext cx="1100612" cy="110061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460120"/>
            <a:satOff val="-27164"/>
            <a:lumOff val="-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05DEB-5E73-4C45-8899-EFD2FE90C5AE}">
      <dsp:nvSpPr>
        <dsp:cNvPr id="0" name=""/>
        <dsp:cNvSpPr/>
      </dsp:nvSpPr>
      <dsp:spPr>
        <a:xfrm>
          <a:off x="1834356" y="2201228"/>
          <a:ext cx="5736431" cy="11006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460120"/>
              <a:satOff val="-27164"/>
              <a:lumOff val="-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tertiäre Prävention</a:t>
          </a:r>
          <a:endParaRPr lang="de-DE" sz="2100" kern="1200" dirty="0"/>
        </a:p>
      </dsp:txBody>
      <dsp:txXfrm>
        <a:off x="1834356" y="2201228"/>
        <a:ext cx="2868215" cy="1100612"/>
      </dsp:txXfrm>
    </dsp:sp>
    <dsp:sp modelId="{C4ADBF65-38B1-4A71-A848-65F05CA4D64F}">
      <dsp:nvSpPr>
        <dsp:cNvPr id="0" name=""/>
        <dsp:cNvSpPr/>
      </dsp:nvSpPr>
      <dsp:spPr>
        <a:xfrm>
          <a:off x="4702572" y="0"/>
          <a:ext cx="2868215" cy="11006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/>
            <a:t>Grenzüberschreitendes bzw. übergriffiges Verhalten und Gewalt von vornherein verhindern oder gar nicht entstehen lassen</a:t>
          </a:r>
          <a:endParaRPr lang="de-DE" sz="1300" kern="1200" dirty="0"/>
        </a:p>
      </dsp:txBody>
      <dsp:txXfrm>
        <a:off x="4702572" y="0"/>
        <a:ext cx="2868215" cy="1100616"/>
      </dsp:txXfrm>
    </dsp:sp>
    <dsp:sp modelId="{56BA0185-FAA8-4022-8F8A-81809DD41457}">
      <dsp:nvSpPr>
        <dsp:cNvPr id="0" name=""/>
        <dsp:cNvSpPr/>
      </dsp:nvSpPr>
      <dsp:spPr>
        <a:xfrm>
          <a:off x="4702572" y="1100616"/>
          <a:ext cx="2868215" cy="110061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/>
            <a:t>Frühzeitig Gewalt, grenzüberschreitendes, übergriffiges Verhalten erkennen, rechtzeitig und adäquat darauf reagieren</a:t>
          </a:r>
          <a:endParaRPr lang="de-DE" sz="1300" kern="1200" dirty="0"/>
        </a:p>
      </dsp:txBody>
      <dsp:txXfrm>
        <a:off x="4702572" y="1100616"/>
        <a:ext cx="2868215" cy="1100612"/>
      </dsp:txXfrm>
    </dsp:sp>
    <dsp:sp modelId="{17B1C7D3-ED14-4EF0-98CA-038E6E9FAE37}">
      <dsp:nvSpPr>
        <dsp:cNvPr id="0" name=""/>
        <dsp:cNvSpPr/>
      </dsp:nvSpPr>
      <dsp:spPr>
        <a:xfrm>
          <a:off x="4702572" y="2201228"/>
          <a:ext cx="2868215" cy="110061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smtClean="0"/>
            <a:t>Geschehene Gewalt nachbearbeiten, um zukünftige Vorfälle zu minimieren bzw. zu verhindern; Betroffenen Nachsorge anbieten, Konsequenzen</a:t>
          </a:r>
          <a:endParaRPr lang="de-DE" sz="1300" kern="1200" dirty="0"/>
        </a:p>
      </dsp:txBody>
      <dsp:txXfrm>
        <a:off x="4702572" y="2201228"/>
        <a:ext cx="2868215" cy="1100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575D6-2575-4C65-B8B8-B73C70F8B97D}">
      <dsp:nvSpPr>
        <dsp:cNvPr id="0" name=""/>
        <dsp:cNvSpPr/>
      </dsp:nvSpPr>
      <dsp:spPr>
        <a:xfrm rot="21300000">
          <a:off x="18560" y="1491754"/>
          <a:ext cx="6011253" cy="68837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9DF72-E170-4747-9FC3-33BC6E96EE2E}">
      <dsp:nvSpPr>
        <dsp:cNvPr id="0" name=""/>
        <dsp:cNvSpPr/>
      </dsp:nvSpPr>
      <dsp:spPr>
        <a:xfrm>
          <a:off x="725805" y="183594"/>
          <a:ext cx="1814512" cy="146875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265F7-87D7-4275-8035-E176D8C2B0A7}">
      <dsp:nvSpPr>
        <dsp:cNvPr id="0" name=""/>
        <dsp:cNvSpPr/>
      </dsp:nvSpPr>
      <dsp:spPr>
        <a:xfrm>
          <a:off x="2729317" y="0"/>
          <a:ext cx="2888123" cy="154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Schutz-/ Potential-Analyse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(was schützt alles?)</a:t>
          </a:r>
          <a:endParaRPr lang="de-DE" sz="2100" kern="1200" dirty="0"/>
        </a:p>
      </dsp:txBody>
      <dsp:txXfrm>
        <a:off x="2729317" y="0"/>
        <a:ext cx="2888123" cy="1542192"/>
      </dsp:txXfrm>
    </dsp:sp>
    <dsp:sp modelId="{D675D9E6-8C34-44B2-8332-1E3F6BF1A930}">
      <dsp:nvSpPr>
        <dsp:cNvPr id="0" name=""/>
        <dsp:cNvSpPr/>
      </dsp:nvSpPr>
      <dsp:spPr>
        <a:xfrm>
          <a:off x="3508057" y="2019538"/>
          <a:ext cx="1814512" cy="146875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07FEF-C4AE-49F1-941F-6A5C3F0AC1C0}">
      <dsp:nvSpPr>
        <dsp:cNvPr id="0" name=""/>
        <dsp:cNvSpPr/>
      </dsp:nvSpPr>
      <dsp:spPr>
        <a:xfrm>
          <a:off x="436808" y="2129695"/>
          <a:ext cx="2876374" cy="154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Risiko-Analyse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(wovor wollen wir schützen?)</a:t>
          </a:r>
          <a:endParaRPr lang="de-DE" sz="2000" kern="1200" dirty="0"/>
        </a:p>
      </dsp:txBody>
      <dsp:txXfrm>
        <a:off x="436808" y="2129695"/>
        <a:ext cx="2876374" cy="15421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583B4-53C0-46C0-BA26-5711091B6FB2}">
      <dsp:nvSpPr>
        <dsp:cNvPr id="0" name=""/>
        <dsp:cNvSpPr/>
      </dsp:nvSpPr>
      <dsp:spPr>
        <a:xfrm rot="5400000">
          <a:off x="282319" y="1697882"/>
          <a:ext cx="838104" cy="13945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499A5-0FF8-4E54-8D57-2E5547621405}">
      <dsp:nvSpPr>
        <dsp:cNvPr id="0" name=""/>
        <dsp:cNvSpPr/>
      </dsp:nvSpPr>
      <dsp:spPr>
        <a:xfrm>
          <a:off x="142419" y="2114563"/>
          <a:ext cx="1259041" cy="1103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Personal</a:t>
          </a:r>
          <a:endParaRPr lang="de-DE" sz="1100" kern="1200" dirty="0"/>
        </a:p>
      </dsp:txBody>
      <dsp:txXfrm>
        <a:off x="142419" y="2114563"/>
        <a:ext cx="1259041" cy="1103623"/>
      </dsp:txXfrm>
    </dsp:sp>
    <dsp:sp modelId="{37907E7A-B270-462F-B397-DD80675DA417}">
      <dsp:nvSpPr>
        <dsp:cNvPr id="0" name=""/>
        <dsp:cNvSpPr/>
      </dsp:nvSpPr>
      <dsp:spPr>
        <a:xfrm>
          <a:off x="1163905" y="1595211"/>
          <a:ext cx="237554" cy="23755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256CD-F4E7-4EDF-9FB2-B82BF4EB33F2}">
      <dsp:nvSpPr>
        <dsp:cNvPr id="0" name=""/>
        <dsp:cNvSpPr/>
      </dsp:nvSpPr>
      <dsp:spPr>
        <a:xfrm rot="5400000">
          <a:off x="1823632" y="1316482"/>
          <a:ext cx="838104" cy="13945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F2D81-7FE4-4077-84D9-E953D4028867}">
      <dsp:nvSpPr>
        <dsp:cNvPr id="0" name=""/>
        <dsp:cNvSpPr/>
      </dsp:nvSpPr>
      <dsp:spPr>
        <a:xfrm>
          <a:off x="1683731" y="1733163"/>
          <a:ext cx="1259041" cy="1103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Verhaltenskodex</a:t>
          </a:r>
          <a:endParaRPr lang="de-DE" sz="1100" kern="1200" dirty="0"/>
        </a:p>
      </dsp:txBody>
      <dsp:txXfrm>
        <a:off x="1683731" y="1733163"/>
        <a:ext cx="1259041" cy="1103623"/>
      </dsp:txXfrm>
    </dsp:sp>
    <dsp:sp modelId="{C707CA08-ED1C-4C64-8659-7038EE0F032B}">
      <dsp:nvSpPr>
        <dsp:cNvPr id="0" name=""/>
        <dsp:cNvSpPr/>
      </dsp:nvSpPr>
      <dsp:spPr>
        <a:xfrm>
          <a:off x="2705217" y="1213811"/>
          <a:ext cx="237554" cy="23755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D90C8-D19D-4B4B-980D-8716EB28C386}">
      <dsp:nvSpPr>
        <dsp:cNvPr id="0" name=""/>
        <dsp:cNvSpPr/>
      </dsp:nvSpPr>
      <dsp:spPr>
        <a:xfrm rot="5400000">
          <a:off x="3364944" y="935083"/>
          <a:ext cx="838104" cy="13945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4B983-A716-4B3F-9D54-CFCB1A59945B}">
      <dsp:nvSpPr>
        <dsp:cNvPr id="0" name=""/>
        <dsp:cNvSpPr/>
      </dsp:nvSpPr>
      <dsp:spPr>
        <a:xfrm>
          <a:off x="3225043" y="1351764"/>
          <a:ext cx="1259041" cy="1103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Beschwerdewesen</a:t>
          </a:r>
          <a:endParaRPr lang="de-DE" sz="1100" kern="1200" dirty="0"/>
        </a:p>
      </dsp:txBody>
      <dsp:txXfrm>
        <a:off x="3225043" y="1351764"/>
        <a:ext cx="1259041" cy="1103623"/>
      </dsp:txXfrm>
    </dsp:sp>
    <dsp:sp modelId="{9E2251C1-1025-4CE0-AAF8-B8CBA8A73147}">
      <dsp:nvSpPr>
        <dsp:cNvPr id="0" name=""/>
        <dsp:cNvSpPr/>
      </dsp:nvSpPr>
      <dsp:spPr>
        <a:xfrm>
          <a:off x="4246530" y="832412"/>
          <a:ext cx="237554" cy="23755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0A2D3-FC71-487F-8901-1EB3C63F10D0}">
      <dsp:nvSpPr>
        <dsp:cNvPr id="0" name=""/>
        <dsp:cNvSpPr/>
      </dsp:nvSpPr>
      <dsp:spPr>
        <a:xfrm rot="5400000">
          <a:off x="4906256" y="553684"/>
          <a:ext cx="838104" cy="13945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5D982-2BA2-4447-8B79-8DC810876827}">
      <dsp:nvSpPr>
        <dsp:cNvPr id="0" name=""/>
        <dsp:cNvSpPr/>
      </dsp:nvSpPr>
      <dsp:spPr>
        <a:xfrm>
          <a:off x="4766356" y="970365"/>
          <a:ext cx="1259041" cy="1103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Interventionsplan</a:t>
          </a:r>
          <a:endParaRPr lang="de-DE" sz="1100" kern="1200" dirty="0"/>
        </a:p>
      </dsp:txBody>
      <dsp:txXfrm>
        <a:off x="4766356" y="970365"/>
        <a:ext cx="1259041" cy="1103623"/>
      </dsp:txXfrm>
    </dsp:sp>
    <dsp:sp modelId="{FA64C163-EE93-4CCA-85FE-14FE79466DA5}">
      <dsp:nvSpPr>
        <dsp:cNvPr id="0" name=""/>
        <dsp:cNvSpPr/>
      </dsp:nvSpPr>
      <dsp:spPr>
        <a:xfrm>
          <a:off x="5787842" y="451013"/>
          <a:ext cx="237554" cy="23755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F695E-2E3E-4745-AC00-10BB6C1B471F}">
      <dsp:nvSpPr>
        <dsp:cNvPr id="0" name=""/>
        <dsp:cNvSpPr/>
      </dsp:nvSpPr>
      <dsp:spPr>
        <a:xfrm rot="5400000">
          <a:off x="6447568" y="172285"/>
          <a:ext cx="838104" cy="13945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BC300-A27B-47CC-8B8E-C1443625CED3}">
      <dsp:nvSpPr>
        <dsp:cNvPr id="0" name=""/>
        <dsp:cNvSpPr/>
      </dsp:nvSpPr>
      <dsp:spPr>
        <a:xfrm>
          <a:off x="6307668" y="588966"/>
          <a:ext cx="1259041" cy="1103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Kommunikation</a:t>
          </a:r>
          <a:endParaRPr lang="de-DE" sz="1100" kern="1200" dirty="0"/>
        </a:p>
      </dsp:txBody>
      <dsp:txXfrm>
        <a:off x="6307668" y="588966"/>
        <a:ext cx="1259041" cy="11036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583AE-F705-4ED3-B050-72998A535F1C}">
      <dsp:nvSpPr>
        <dsp:cNvPr id="0" name=""/>
        <dsp:cNvSpPr/>
      </dsp:nvSpPr>
      <dsp:spPr>
        <a:xfrm>
          <a:off x="0" y="3009139"/>
          <a:ext cx="7570788" cy="65832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Umsetzung und Monitoring</a:t>
          </a:r>
          <a:endParaRPr lang="de-DE" sz="1200" kern="1200" dirty="0"/>
        </a:p>
      </dsp:txBody>
      <dsp:txXfrm>
        <a:off x="0" y="3009139"/>
        <a:ext cx="7570788" cy="355496"/>
      </dsp:txXfrm>
    </dsp:sp>
    <dsp:sp modelId="{74507AD6-FEE2-48FC-B139-399F18EE41F3}">
      <dsp:nvSpPr>
        <dsp:cNvPr id="0" name=""/>
        <dsp:cNvSpPr/>
      </dsp:nvSpPr>
      <dsp:spPr>
        <a:xfrm>
          <a:off x="3696" y="3351469"/>
          <a:ext cx="2521131" cy="302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Implementierung</a:t>
          </a:r>
          <a:endParaRPr lang="de-DE" sz="1000" kern="1200" dirty="0"/>
        </a:p>
      </dsp:txBody>
      <dsp:txXfrm>
        <a:off x="3696" y="3351469"/>
        <a:ext cx="2521131" cy="302830"/>
      </dsp:txXfrm>
    </dsp:sp>
    <dsp:sp modelId="{5F2943AA-6FC5-44BD-9340-23AFD0523C7D}">
      <dsp:nvSpPr>
        <dsp:cNvPr id="0" name=""/>
        <dsp:cNvSpPr/>
      </dsp:nvSpPr>
      <dsp:spPr>
        <a:xfrm>
          <a:off x="2524828" y="3351469"/>
          <a:ext cx="2521131" cy="302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Evaluierung</a:t>
          </a:r>
          <a:endParaRPr lang="de-DE" sz="1000" kern="1200" dirty="0"/>
        </a:p>
      </dsp:txBody>
      <dsp:txXfrm>
        <a:off x="2524828" y="3351469"/>
        <a:ext cx="2521131" cy="302830"/>
      </dsp:txXfrm>
    </dsp:sp>
    <dsp:sp modelId="{B1501EBC-84B2-4841-AC47-3AD4243D2850}">
      <dsp:nvSpPr>
        <dsp:cNvPr id="0" name=""/>
        <dsp:cNvSpPr/>
      </dsp:nvSpPr>
      <dsp:spPr>
        <a:xfrm>
          <a:off x="5045959" y="3351469"/>
          <a:ext cx="2521131" cy="302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Weiterentwicklung</a:t>
          </a:r>
          <a:endParaRPr lang="de-DE" sz="1000" kern="1200" dirty="0"/>
        </a:p>
      </dsp:txBody>
      <dsp:txXfrm>
        <a:off x="5045959" y="3351469"/>
        <a:ext cx="2521131" cy="302830"/>
      </dsp:txXfrm>
    </dsp:sp>
    <dsp:sp modelId="{557B8A03-2544-4202-83F9-7A2F79718191}">
      <dsp:nvSpPr>
        <dsp:cNvPr id="0" name=""/>
        <dsp:cNvSpPr/>
      </dsp:nvSpPr>
      <dsp:spPr>
        <a:xfrm rot="10800000">
          <a:off x="0" y="2006508"/>
          <a:ext cx="7570788" cy="1012505"/>
        </a:xfrm>
        <a:prstGeom prst="upArrowCallout">
          <a:avLst/>
        </a:prstGeom>
        <a:solidFill>
          <a:schemeClr val="accent1">
            <a:shade val="80000"/>
            <a:hueOff val="115436"/>
            <a:satOff val="-6263"/>
            <a:lumOff val="9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Konzeptbausteine</a:t>
          </a:r>
          <a:endParaRPr lang="de-DE" sz="1200" kern="1200" dirty="0"/>
        </a:p>
      </dsp:txBody>
      <dsp:txXfrm rot="-10800000">
        <a:off x="0" y="2006508"/>
        <a:ext cx="7570788" cy="355389"/>
      </dsp:txXfrm>
    </dsp:sp>
    <dsp:sp modelId="{629B3E9B-1688-41CA-9A5C-36F255444424}">
      <dsp:nvSpPr>
        <dsp:cNvPr id="0" name=""/>
        <dsp:cNvSpPr/>
      </dsp:nvSpPr>
      <dsp:spPr>
        <a:xfrm>
          <a:off x="924" y="2361898"/>
          <a:ext cx="1513787" cy="302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Personal</a:t>
          </a:r>
          <a:endParaRPr lang="de-DE" sz="1000" kern="1200" dirty="0"/>
        </a:p>
      </dsp:txBody>
      <dsp:txXfrm>
        <a:off x="924" y="2361898"/>
        <a:ext cx="1513787" cy="302739"/>
      </dsp:txXfrm>
    </dsp:sp>
    <dsp:sp modelId="{1905E72B-649A-4765-8DF2-4B3D17129212}">
      <dsp:nvSpPr>
        <dsp:cNvPr id="0" name=""/>
        <dsp:cNvSpPr/>
      </dsp:nvSpPr>
      <dsp:spPr>
        <a:xfrm>
          <a:off x="1514712" y="2361898"/>
          <a:ext cx="1513787" cy="302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Verhaltenskodex</a:t>
          </a:r>
          <a:endParaRPr lang="de-DE" sz="1000" kern="1200" dirty="0"/>
        </a:p>
      </dsp:txBody>
      <dsp:txXfrm>
        <a:off x="1514712" y="2361898"/>
        <a:ext cx="1513787" cy="302739"/>
      </dsp:txXfrm>
    </dsp:sp>
    <dsp:sp modelId="{13AA460C-7CA6-4285-AB15-F3A04700F94E}">
      <dsp:nvSpPr>
        <dsp:cNvPr id="0" name=""/>
        <dsp:cNvSpPr/>
      </dsp:nvSpPr>
      <dsp:spPr>
        <a:xfrm>
          <a:off x="3028500" y="2361898"/>
          <a:ext cx="1513787" cy="302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Beschwerdewesen</a:t>
          </a:r>
          <a:endParaRPr lang="de-DE" sz="1000" kern="1200" dirty="0"/>
        </a:p>
      </dsp:txBody>
      <dsp:txXfrm>
        <a:off x="3028500" y="2361898"/>
        <a:ext cx="1513787" cy="302739"/>
      </dsp:txXfrm>
    </dsp:sp>
    <dsp:sp modelId="{DC620D75-7B4B-4F3C-890D-2A4B10B92013}">
      <dsp:nvSpPr>
        <dsp:cNvPr id="0" name=""/>
        <dsp:cNvSpPr/>
      </dsp:nvSpPr>
      <dsp:spPr>
        <a:xfrm>
          <a:off x="4542287" y="2361898"/>
          <a:ext cx="1513787" cy="302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Interventionsplan</a:t>
          </a:r>
          <a:endParaRPr lang="de-DE" sz="1000" kern="1200" dirty="0"/>
        </a:p>
      </dsp:txBody>
      <dsp:txXfrm>
        <a:off x="4542287" y="2361898"/>
        <a:ext cx="1513787" cy="302739"/>
      </dsp:txXfrm>
    </dsp:sp>
    <dsp:sp modelId="{D1289708-487D-46FA-988D-8127C3FAC5DF}">
      <dsp:nvSpPr>
        <dsp:cNvPr id="0" name=""/>
        <dsp:cNvSpPr/>
      </dsp:nvSpPr>
      <dsp:spPr>
        <a:xfrm>
          <a:off x="6056075" y="2361898"/>
          <a:ext cx="1513787" cy="302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Kommunikation</a:t>
          </a:r>
          <a:endParaRPr lang="de-DE" sz="1000" kern="1200" dirty="0"/>
        </a:p>
      </dsp:txBody>
      <dsp:txXfrm>
        <a:off x="6056075" y="2361898"/>
        <a:ext cx="1513787" cy="302739"/>
      </dsp:txXfrm>
    </dsp:sp>
    <dsp:sp modelId="{DA9C11FB-EBD9-4485-9E38-1B936957EBE3}">
      <dsp:nvSpPr>
        <dsp:cNvPr id="0" name=""/>
        <dsp:cNvSpPr/>
      </dsp:nvSpPr>
      <dsp:spPr>
        <a:xfrm rot="10800000">
          <a:off x="0" y="1003878"/>
          <a:ext cx="7570788" cy="1012505"/>
        </a:xfrm>
        <a:prstGeom prst="upArrowCallout">
          <a:avLst/>
        </a:prstGeom>
        <a:solidFill>
          <a:schemeClr val="accent1">
            <a:shade val="80000"/>
            <a:hueOff val="230872"/>
            <a:satOff val="-12527"/>
            <a:lumOff val="19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Bestandsaufnahme</a:t>
          </a:r>
          <a:endParaRPr lang="de-DE" sz="1200" kern="1200" dirty="0"/>
        </a:p>
      </dsp:txBody>
      <dsp:txXfrm rot="-10800000">
        <a:off x="0" y="1003878"/>
        <a:ext cx="7570788" cy="355389"/>
      </dsp:txXfrm>
    </dsp:sp>
    <dsp:sp modelId="{00BA24AA-AA1F-4A13-B918-359BFCDEFBB9}">
      <dsp:nvSpPr>
        <dsp:cNvPr id="0" name=""/>
        <dsp:cNvSpPr/>
      </dsp:nvSpPr>
      <dsp:spPr>
        <a:xfrm>
          <a:off x="0" y="1359267"/>
          <a:ext cx="3785394" cy="302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Risikoanalyse</a:t>
          </a:r>
        </a:p>
      </dsp:txBody>
      <dsp:txXfrm>
        <a:off x="0" y="1359267"/>
        <a:ext cx="3785394" cy="302739"/>
      </dsp:txXfrm>
    </dsp:sp>
    <dsp:sp modelId="{DA37773B-5495-4EFF-A1D2-AF3C668A5355}">
      <dsp:nvSpPr>
        <dsp:cNvPr id="0" name=""/>
        <dsp:cNvSpPr/>
      </dsp:nvSpPr>
      <dsp:spPr>
        <a:xfrm>
          <a:off x="3785394" y="1359267"/>
          <a:ext cx="3785394" cy="302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Schutzanalyse</a:t>
          </a:r>
          <a:endParaRPr lang="de-DE" sz="1000" kern="1200" dirty="0"/>
        </a:p>
      </dsp:txBody>
      <dsp:txXfrm>
        <a:off x="3785394" y="1359267"/>
        <a:ext cx="3785394" cy="302739"/>
      </dsp:txXfrm>
    </dsp:sp>
    <dsp:sp modelId="{CE2A6128-A719-49CB-BC29-18E21ABC5D0F}">
      <dsp:nvSpPr>
        <dsp:cNvPr id="0" name=""/>
        <dsp:cNvSpPr/>
      </dsp:nvSpPr>
      <dsp:spPr>
        <a:xfrm rot="10800000">
          <a:off x="0" y="1247"/>
          <a:ext cx="7570788" cy="1012505"/>
        </a:xfrm>
        <a:prstGeom prst="upArrowCallout">
          <a:avLst/>
        </a:prstGeom>
        <a:solidFill>
          <a:schemeClr val="accent1">
            <a:shade val="80000"/>
            <a:hueOff val="346308"/>
            <a:satOff val="-18790"/>
            <a:lumOff val="293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Prozessstart</a:t>
          </a:r>
          <a:endParaRPr lang="de-DE" sz="1200" kern="1200" dirty="0"/>
        </a:p>
      </dsp:txBody>
      <dsp:txXfrm rot="-10800000">
        <a:off x="0" y="1247"/>
        <a:ext cx="7570788" cy="355389"/>
      </dsp:txXfrm>
    </dsp:sp>
    <dsp:sp modelId="{2190C81A-2F8E-4FE4-BFA5-110104952FB4}">
      <dsp:nvSpPr>
        <dsp:cNvPr id="0" name=""/>
        <dsp:cNvSpPr/>
      </dsp:nvSpPr>
      <dsp:spPr>
        <a:xfrm>
          <a:off x="0" y="356636"/>
          <a:ext cx="7570788" cy="302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Auftrag durch Leitung</a:t>
          </a:r>
          <a:br>
            <a:rPr lang="de-DE" sz="1000" kern="1200" dirty="0" smtClean="0"/>
          </a:br>
          <a:r>
            <a:rPr lang="de-DE" sz="1000" kern="1200" dirty="0" smtClean="0"/>
            <a:t>Prozessverantwortung (Beauftragte*r, Steuerungsgruppe)</a:t>
          </a:r>
          <a:endParaRPr lang="de-DE" sz="1000" kern="1200" dirty="0"/>
        </a:p>
      </dsp:txBody>
      <dsp:txXfrm>
        <a:off x="0" y="356636"/>
        <a:ext cx="7570788" cy="3027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59DFD-E417-4360-9604-9C523A503E08}">
      <dsp:nvSpPr>
        <dsp:cNvPr id="0" name=""/>
        <dsp:cNvSpPr/>
      </dsp:nvSpPr>
      <dsp:spPr>
        <a:xfrm>
          <a:off x="1951037" y="0"/>
          <a:ext cx="3668713" cy="36687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smtClean="0"/>
            <a:t>Bund, Land</a:t>
          </a:r>
          <a:endParaRPr lang="de-DE" sz="800" kern="1200" dirty="0"/>
        </a:p>
      </dsp:txBody>
      <dsp:txXfrm>
        <a:off x="3272507" y="183435"/>
        <a:ext cx="1025772" cy="550306"/>
      </dsp:txXfrm>
    </dsp:sp>
    <dsp:sp modelId="{20D5A61C-9520-4629-B186-BE59DE37C2E1}">
      <dsp:nvSpPr>
        <dsp:cNvPr id="0" name=""/>
        <dsp:cNvSpPr/>
      </dsp:nvSpPr>
      <dsp:spPr>
        <a:xfrm>
          <a:off x="2317908" y="733742"/>
          <a:ext cx="2934970" cy="2934970"/>
        </a:xfrm>
        <a:prstGeom prst="ellipse">
          <a:avLst/>
        </a:prstGeom>
        <a:solidFill>
          <a:schemeClr val="accent3">
            <a:hueOff val="486707"/>
            <a:satOff val="-9055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smtClean="0"/>
            <a:t>Verband/Träger</a:t>
          </a:r>
          <a:endParaRPr lang="de-DE" sz="800" kern="1200" dirty="0"/>
        </a:p>
      </dsp:txBody>
      <dsp:txXfrm>
        <a:off x="3272507" y="909840"/>
        <a:ext cx="1025772" cy="528294"/>
      </dsp:txXfrm>
    </dsp:sp>
    <dsp:sp modelId="{B0C5A73B-89B8-45F7-BF84-2EAA2E7D23D9}">
      <dsp:nvSpPr>
        <dsp:cNvPr id="0" name=""/>
        <dsp:cNvSpPr/>
      </dsp:nvSpPr>
      <dsp:spPr>
        <a:xfrm>
          <a:off x="2684780" y="1467485"/>
          <a:ext cx="2201227" cy="2201227"/>
        </a:xfrm>
        <a:prstGeom prst="ellipse">
          <a:avLst/>
        </a:prstGeom>
        <a:solidFill>
          <a:schemeClr val="accent3">
            <a:hueOff val="973413"/>
            <a:satOff val="-18109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smtClean="0"/>
            <a:t>Verein</a:t>
          </a:r>
          <a:endParaRPr lang="de-DE" sz="800" kern="1200" dirty="0"/>
        </a:p>
      </dsp:txBody>
      <dsp:txXfrm>
        <a:off x="3272507" y="1632577"/>
        <a:ext cx="1025772" cy="495276"/>
      </dsp:txXfrm>
    </dsp:sp>
    <dsp:sp modelId="{00692085-CB80-4110-A3C2-1DEE6C4172D5}">
      <dsp:nvSpPr>
        <dsp:cNvPr id="0" name=""/>
        <dsp:cNvSpPr/>
      </dsp:nvSpPr>
      <dsp:spPr>
        <a:xfrm>
          <a:off x="3051651" y="2201227"/>
          <a:ext cx="1467485" cy="1467485"/>
        </a:xfrm>
        <a:prstGeom prst="ellipse">
          <a:avLst/>
        </a:prstGeom>
        <a:solidFill>
          <a:schemeClr val="accent3">
            <a:hueOff val="1460120"/>
            <a:satOff val="-27164"/>
            <a:lumOff val="-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smtClean="0"/>
            <a:t>Standort/Ortsgruppe</a:t>
          </a:r>
          <a:endParaRPr lang="de-DE" sz="800" kern="1200" dirty="0"/>
        </a:p>
      </dsp:txBody>
      <dsp:txXfrm>
        <a:off x="3266559" y="2568099"/>
        <a:ext cx="1037668" cy="733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4279486" cy="33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defTabSz="915649">
              <a:defRPr sz="1200"/>
            </a:lvl1pPr>
          </a:lstStyle>
          <a:p>
            <a:endParaRPr lang="de-AT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3178" y="4"/>
            <a:ext cx="4279486" cy="33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r" defTabSz="915649">
              <a:defRPr sz="1200"/>
            </a:lvl1pPr>
          </a:lstStyle>
          <a:p>
            <a:endParaRPr lang="de-AT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8832"/>
            <a:ext cx="4279486" cy="33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defTabSz="915649">
              <a:defRPr sz="1200"/>
            </a:lvl1pPr>
          </a:lstStyle>
          <a:p>
            <a:endParaRPr lang="de-AT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3178" y="6458832"/>
            <a:ext cx="4279486" cy="33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algn="r" defTabSz="915649">
              <a:defRPr sz="1200"/>
            </a:lvl1pPr>
          </a:lstStyle>
          <a:p>
            <a:fld id="{7B57C586-735A-4680-A203-6116489C0412}" type="slidenum">
              <a:rPr lang="de-AT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00611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4279486" cy="33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defTabSz="915649">
              <a:defRPr sz="1200"/>
            </a:lvl1pPr>
          </a:lstStyle>
          <a:p>
            <a:endParaRPr lang="de-AT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178" y="4"/>
            <a:ext cx="4279486" cy="33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r" defTabSz="915649">
              <a:defRPr sz="1200"/>
            </a:lvl1pPr>
          </a:lstStyle>
          <a:p>
            <a:endParaRPr lang="de-AT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1675" y="511175"/>
            <a:ext cx="3395663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043" y="3228870"/>
            <a:ext cx="7240580" cy="305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Klicken Sie, um die Formate des Vorlagentextes zu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8832"/>
            <a:ext cx="4279486" cy="33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defTabSz="915649">
              <a:defRPr sz="1200"/>
            </a:lvl1pPr>
          </a:lstStyle>
          <a:p>
            <a:endParaRPr lang="de-AT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178" y="6458832"/>
            <a:ext cx="4279486" cy="33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algn="r" defTabSz="915649">
              <a:defRPr sz="1200"/>
            </a:lvl1pPr>
          </a:lstStyle>
          <a:p>
            <a:fld id="{3A469322-E496-421F-9DF1-C52B553EE431}" type="slidenum">
              <a:rPr lang="de-AT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287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Schritt für Schritt zu einem sicheren Ort - Kinderschutzkonzepte im Verein und Verband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69322-E496-421F-9DF1-C52B553EE431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8829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Martin Polaschek (ÖVP, Bildungsminister</a:t>
            </a:r>
            <a:r>
              <a:rPr lang="de-AT" dirty="0" smtClean="0"/>
              <a:t>)</a:t>
            </a:r>
          </a:p>
          <a:p>
            <a:r>
              <a:rPr lang="de-AT" dirty="0" smtClean="0"/>
              <a:t>Alma </a:t>
            </a:r>
            <a:r>
              <a:rPr lang="de-AT" dirty="0" err="1" smtClean="0"/>
              <a:t>Zadic</a:t>
            </a:r>
            <a:r>
              <a:rPr lang="de-AT" dirty="0" smtClean="0"/>
              <a:t> (Grüne, Justizministerin)</a:t>
            </a:r>
            <a:endParaRPr lang="de-AT" dirty="0" smtClean="0"/>
          </a:p>
          <a:p>
            <a:r>
              <a:rPr lang="de-AT" dirty="0" smtClean="0"/>
              <a:t>Barbara </a:t>
            </a:r>
            <a:r>
              <a:rPr lang="de-AT" dirty="0" err="1" smtClean="0"/>
              <a:t>Neßler</a:t>
            </a:r>
            <a:r>
              <a:rPr lang="de-AT" baseline="0" dirty="0" smtClean="0"/>
              <a:t> (Grüne, </a:t>
            </a:r>
            <a:r>
              <a:rPr lang="de-DE" baseline="0" dirty="0" smtClean="0"/>
              <a:t>Sprecherin für Kinder, Jugend und Familie</a:t>
            </a:r>
            <a:r>
              <a:rPr lang="de-AT" baseline="0" dirty="0" smtClean="0"/>
              <a:t>)</a:t>
            </a:r>
          </a:p>
          <a:p>
            <a:r>
              <a:rPr lang="de-AT" baseline="0" dirty="0" smtClean="0"/>
              <a:t>Elisabeth </a:t>
            </a:r>
            <a:r>
              <a:rPr lang="de-AT" baseline="0" dirty="0" err="1" smtClean="0"/>
              <a:t>Pfurtscheller</a:t>
            </a:r>
            <a:r>
              <a:rPr lang="de-AT" baseline="0" dirty="0" smtClean="0"/>
              <a:t> (ÖVP)</a:t>
            </a:r>
          </a:p>
          <a:p>
            <a:r>
              <a:rPr lang="de-AT" baseline="0" dirty="0" smtClean="0"/>
              <a:t>RO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69322-E496-421F-9DF1-C52B553EE431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6245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dirty="0" smtClean="0"/>
              <a:t>Öffentliche Vorgaben (Bund, Land, Bezirk/Stadt/Gemeinde)</a:t>
            </a:r>
          </a:p>
          <a:p>
            <a:pPr lvl="0"/>
            <a:r>
              <a:rPr lang="de-DE" dirty="0" smtClean="0"/>
              <a:t>Regelungen des Trägers/Verbands</a:t>
            </a:r>
          </a:p>
          <a:p>
            <a:pPr lvl="0"/>
            <a:r>
              <a:rPr lang="de-DE" dirty="0" smtClean="0"/>
              <a:t>Konzepte des Vereins/</a:t>
            </a:r>
          </a:p>
          <a:p>
            <a:pPr lvl="0"/>
            <a:r>
              <a:rPr lang="de-DE" dirty="0" smtClean="0"/>
              <a:t>Risikoanalyse am einzelnen Standort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69322-E496-421F-9DF1-C52B553EE431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2175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Richtlinienfür</a:t>
            </a:r>
            <a:r>
              <a:rPr lang="de-DE" dirty="0" smtClean="0"/>
              <a:t> Ethik </a:t>
            </a:r>
            <a:r>
              <a:rPr lang="de-DE" dirty="0" err="1" smtClean="0"/>
              <a:t>undVerhalten</a:t>
            </a:r>
            <a:r>
              <a:rPr lang="de-DE" dirty="0" smtClean="0"/>
              <a:t>:</a:t>
            </a:r>
          </a:p>
          <a:p>
            <a:r>
              <a:rPr lang="de-DE" dirty="0" smtClean="0"/>
              <a:t>11.Bewerbungs- und Einstellungsverfahren: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69322-E496-421F-9DF1-C52B553EE431}" type="slidenum">
              <a:rPr lang="de-AT" smtClean="0"/>
              <a:pPr/>
              <a:t>24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8576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5445596"/>
            <a:ext cx="8445401" cy="35966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latin typeface="Helvetica for Caritas" panose="020B0303020202020204" pitchFamily="34" charset="0"/>
              </a:defRPr>
            </a:lvl1pPr>
          </a:lstStyle>
          <a:p>
            <a:pPr lvl="0"/>
            <a:r>
              <a:rPr lang="de-DE" dirty="0" smtClean="0"/>
              <a:t>Datum/Name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439472" cy="14700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 for Caritas" panose="020B0303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645024"/>
            <a:ext cx="8424936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latin typeface="Helvetica for Caritas" panose="020B0303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18469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e Text oder Aufzählung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Helvetica for Caritas" panose="020B03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6448"/>
            <a:ext cx="7571184" cy="366881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latin typeface="Helvetica for Caritas" panose="020B0303020202020204" pitchFamily="34" charset="0"/>
              </a:defRPr>
            </a:lvl1pPr>
            <a:lvl2pPr>
              <a:defRPr sz="2000">
                <a:latin typeface="Helvetica for Caritas" panose="020B0303020202020204" pitchFamily="34" charset="0"/>
              </a:defRPr>
            </a:lvl2pPr>
            <a:lvl3pPr>
              <a:defRPr sz="1600">
                <a:latin typeface="Helvetica for Caritas" panose="020B0303020202020204" pitchFamily="34" charset="0"/>
              </a:defRPr>
            </a:lvl3pPr>
            <a:lvl4pPr>
              <a:defRPr sz="1800">
                <a:latin typeface="Helvetica for Caritas" panose="020B0303020202020204" pitchFamily="34" charset="0"/>
              </a:defRPr>
            </a:lvl4pPr>
            <a:lvl5pPr>
              <a:defRPr sz="1800">
                <a:latin typeface="Helvetica for Caritas" panose="020B0303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oliennummernplatzhalter 4"/>
          <p:cNvSpPr txBox="1">
            <a:spLocks/>
          </p:cNvSpPr>
          <p:nvPr userDrawn="1"/>
        </p:nvSpPr>
        <p:spPr>
          <a:xfrm>
            <a:off x="8100392" y="6237312"/>
            <a:ext cx="1055745" cy="620688"/>
          </a:xfrm>
          <a:prstGeom prst="rect">
            <a:avLst/>
          </a:prstGeom>
        </p:spPr>
        <p:txBody>
          <a:bodyPr/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Helvetica for Caritas" panose="020B0303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Seite </a:t>
            </a:r>
            <a:fld id="{AAB7A4A7-3189-4287-91B7-92A1F6038D63}" type="slidenum">
              <a:rPr lang="de-AT" smtClean="0">
                <a:solidFill>
                  <a:schemeClr val="bg1">
                    <a:lumMod val="85000"/>
                  </a:schemeClr>
                </a:solidFill>
              </a:rPr>
              <a:pPr algn="r"/>
              <a:t>‹Nr.›</a:t>
            </a:fld>
            <a:endParaRPr lang="de-AT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Sandra Fiedler</a:t>
            </a:r>
          </a:p>
          <a:p>
            <a:pPr algn="r"/>
            <a:endParaRPr lang="de-A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7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2 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Helvetica for Caritas" panose="020B03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0" name="Foliennummernplatzhalter 4"/>
          <p:cNvSpPr txBox="1">
            <a:spLocks/>
          </p:cNvSpPr>
          <p:nvPr userDrawn="1"/>
        </p:nvSpPr>
        <p:spPr>
          <a:xfrm>
            <a:off x="8100392" y="6237312"/>
            <a:ext cx="1055745" cy="620688"/>
          </a:xfrm>
          <a:prstGeom prst="rect">
            <a:avLst/>
          </a:prstGeom>
        </p:spPr>
        <p:txBody>
          <a:bodyPr/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Helvetica for Caritas" panose="020B0303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Seite </a:t>
            </a:r>
            <a:fld id="{AAB7A4A7-3189-4287-91B7-92A1F6038D63}" type="slidenum">
              <a:rPr lang="de-AT" smtClean="0">
                <a:solidFill>
                  <a:schemeClr val="bg1">
                    <a:lumMod val="85000"/>
                  </a:schemeClr>
                </a:solidFill>
              </a:rPr>
              <a:pPr algn="r"/>
              <a:t>‹Nr.›</a:t>
            </a:fld>
            <a:endParaRPr lang="de-AT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Sandra Fiedler</a:t>
            </a:r>
          </a:p>
          <a:p>
            <a:pPr algn="r"/>
            <a:endParaRPr lang="de-A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2136448"/>
            <a:ext cx="4042792" cy="366881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latin typeface="Helvetica for Caritas" panose="020B0303020202020204" pitchFamily="34" charset="0"/>
              </a:defRPr>
            </a:lvl1pPr>
            <a:lvl2pPr>
              <a:defRPr sz="2000">
                <a:latin typeface="Helvetica for Caritas" panose="020B0303020202020204" pitchFamily="34" charset="0"/>
              </a:defRPr>
            </a:lvl2pPr>
            <a:lvl3pPr>
              <a:defRPr sz="1600">
                <a:latin typeface="Helvetica for Caritas" panose="020B0303020202020204" pitchFamily="34" charset="0"/>
              </a:defRPr>
            </a:lvl3pPr>
            <a:lvl4pPr>
              <a:defRPr sz="1800">
                <a:latin typeface="Helvetica for Caritas" panose="020B0303020202020204" pitchFamily="34" charset="0"/>
              </a:defRPr>
            </a:lvl4pPr>
            <a:lvl5pPr>
              <a:defRPr sz="1800">
                <a:latin typeface="Helvetica for Caritas" panose="020B0303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Inhaltsplatzhalter 2"/>
          <p:cNvSpPr>
            <a:spLocks noGrp="1"/>
          </p:cNvSpPr>
          <p:nvPr>
            <p:ph idx="10"/>
          </p:nvPr>
        </p:nvSpPr>
        <p:spPr>
          <a:xfrm>
            <a:off x="4644008" y="2136448"/>
            <a:ext cx="3384376" cy="366881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latin typeface="Helvetica for Caritas" panose="020B0303020202020204" pitchFamily="34" charset="0"/>
              </a:defRPr>
            </a:lvl1pPr>
            <a:lvl2pPr>
              <a:defRPr sz="2000">
                <a:latin typeface="Helvetica for Caritas" panose="020B0303020202020204" pitchFamily="34" charset="0"/>
              </a:defRPr>
            </a:lvl2pPr>
            <a:lvl3pPr>
              <a:defRPr sz="1600">
                <a:latin typeface="Helvetica for Caritas" panose="020B0303020202020204" pitchFamily="34" charset="0"/>
              </a:defRPr>
            </a:lvl3pPr>
            <a:lvl4pPr>
              <a:defRPr sz="1800">
                <a:latin typeface="Helvetica for Caritas" panose="020B0303020202020204" pitchFamily="34" charset="0"/>
              </a:defRPr>
            </a:lvl4pPr>
            <a:lvl5pPr>
              <a:defRPr sz="1800">
                <a:latin typeface="Helvetica for Caritas" panose="020B0303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34619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466329" y="2132856"/>
            <a:ext cx="6048672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Helvetica for Caritas" panose="020B0303020202020204" pitchFamily="34" charset="0"/>
              </a:defRPr>
            </a:lvl1pPr>
          </a:lstStyle>
          <a:p>
            <a:r>
              <a:rPr lang="de-AT" dirty="0" smtClean="0"/>
              <a:t>Hier klicken um ein Bild einzufügen</a:t>
            </a:r>
            <a:endParaRPr lang="de-AT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Helvetica for Caritas" panose="020B03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1" name="Foliennummernplatzhalter 4"/>
          <p:cNvSpPr txBox="1">
            <a:spLocks/>
          </p:cNvSpPr>
          <p:nvPr userDrawn="1"/>
        </p:nvSpPr>
        <p:spPr>
          <a:xfrm>
            <a:off x="8100392" y="6237312"/>
            <a:ext cx="1055745" cy="620688"/>
          </a:xfrm>
          <a:prstGeom prst="rect">
            <a:avLst/>
          </a:prstGeom>
        </p:spPr>
        <p:txBody>
          <a:bodyPr/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Helvetica for Caritas" panose="020B0303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Seite </a:t>
            </a:r>
            <a:fld id="{AAB7A4A7-3189-4287-91B7-92A1F6038D63}" type="slidenum">
              <a:rPr lang="de-AT" smtClean="0">
                <a:solidFill>
                  <a:schemeClr val="bg1">
                    <a:lumMod val="85000"/>
                  </a:schemeClr>
                </a:solidFill>
              </a:rPr>
              <a:pPr algn="r"/>
              <a:t>‹Nr.›</a:t>
            </a:fld>
            <a:endParaRPr lang="de-AT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Sandra Fiedler</a:t>
            </a:r>
          </a:p>
          <a:p>
            <a:pPr algn="r"/>
            <a:endParaRPr lang="de-A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32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467544" y="2132856"/>
            <a:ext cx="4248472" cy="2160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Helvetica for Caritas" panose="020B0303020202020204" pitchFamily="34" charset="0"/>
              </a:defRPr>
            </a:lvl1pPr>
          </a:lstStyle>
          <a:p>
            <a:r>
              <a:rPr lang="de-AT" dirty="0" smtClean="0"/>
              <a:t>Hier klicken um ein Bild einzufügen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4437113"/>
            <a:ext cx="8207375" cy="1368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Helvetica for Caritas" panose="020B0303020202020204" pitchFamily="34" charset="0"/>
              </a:defRPr>
            </a:lvl1pPr>
          </a:lstStyle>
          <a:p>
            <a:pPr lvl="0"/>
            <a:r>
              <a:rPr lang="de-DE" dirty="0" smtClean="0"/>
              <a:t>Text eingeben</a:t>
            </a:r>
            <a:endParaRPr lang="de-AT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Helvetica for Caritas" panose="020B03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1" name="Foliennummernplatzhalter 4"/>
          <p:cNvSpPr txBox="1">
            <a:spLocks/>
          </p:cNvSpPr>
          <p:nvPr userDrawn="1"/>
        </p:nvSpPr>
        <p:spPr>
          <a:xfrm>
            <a:off x="8100392" y="6237312"/>
            <a:ext cx="1055745" cy="620688"/>
          </a:xfrm>
          <a:prstGeom prst="rect">
            <a:avLst/>
          </a:prstGeom>
        </p:spPr>
        <p:txBody>
          <a:bodyPr/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Helvetica for Caritas" panose="020B0303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Seite </a:t>
            </a:r>
            <a:fld id="{AAB7A4A7-3189-4287-91B7-92A1F6038D63}" type="slidenum">
              <a:rPr lang="de-AT" smtClean="0">
                <a:solidFill>
                  <a:schemeClr val="bg1">
                    <a:lumMod val="85000"/>
                  </a:schemeClr>
                </a:solidFill>
              </a:rPr>
              <a:pPr algn="r"/>
              <a:t>‹Nr.›</a:t>
            </a:fld>
            <a:endParaRPr lang="de-AT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Sandra Fiedler</a:t>
            </a:r>
          </a:p>
          <a:p>
            <a:pPr algn="r"/>
            <a:endParaRPr lang="de-A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00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ild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467544" y="2132856"/>
            <a:ext cx="4248472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Helvetica for Caritas" panose="020B0303020202020204" pitchFamily="34" charset="0"/>
              </a:defRPr>
            </a:lvl1pPr>
          </a:lstStyle>
          <a:p>
            <a:r>
              <a:rPr lang="de-AT" dirty="0" smtClean="0"/>
              <a:t>Hier klicken um ein Bild einzufügen</a:t>
            </a:r>
            <a:endParaRPr lang="de-AT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787900" y="2132857"/>
            <a:ext cx="3898900" cy="367240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latin typeface="Helvetica for Caritas" panose="020B0303020202020204" pitchFamily="34" charset="0"/>
              </a:defRPr>
            </a:lvl1pPr>
            <a:lvl2pPr>
              <a:defRPr sz="2000">
                <a:latin typeface="Helvetica for Caritas" panose="020B0303020202020204" pitchFamily="34" charset="0"/>
              </a:defRPr>
            </a:lvl2pPr>
            <a:lvl3pPr>
              <a:defRPr sz="1600">
                <a:latin typeface="Helvetica for Caritas" panose="020B0303020202020204" pitchFamily="34" charset="0"/>
              </a:defRPr>
            </a:lvl3pPr>
            <a:lvl4pPr>
              <a:defRPr sz="1800">
                <a:latin typeface="Helvetica for Caritas" panose="020B0303020202020204" pitchFamily="34" charset="0"/>
              </a:defRPr>
            </a:lvl4pPr>
            <a:lvl5pPr>
              <a:defRPr sz="1800">
                <a:latin typeface="Helvetica for Caritas" panose="020B0303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Helvetica for Caritas" panose="020B03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1" name="Foliennummernplatzhalter 4"/>
          <p:cNvSpPr txBox="1">
            <a:spLocks/>
          </p:cNvSpPr>
          <p:nvPr userDrawn="1"/>
        </p:nvSpPr>
        <p:spPr>
          <a:xfrm>
            <a:off x="8100392" y="6237312"/>
            <a:ext cx="1055745" cy="620688"/>
          </a:xfrm>
          <a:prstGeom prst="rect">
            <a:avLst/>
          </a:prstGeom>
        </p:spPr>
        <p:txBody>
          <a:bodyPr/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Helvetica for Caritas" panose="020B0303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Seite </a:t>
            </a:r>
            <a:fld id="{AAB7A4A7-3189-4287-91B7-92A1F6038D63}" type="slidenum">
              <a:rPr lang="de-AT" smtClean="0">
                <a:solidFill>
                  <a:schemeClr val="bg1">
                    <a:lumMod val="85000"/>
                  </a:schemeClr>
                </a:solidFill>
              </a:rPr>
              <a:pPr algn="r"/>
              <a:t>‹Nr.›</a:t>
            </a:fld>
            <a:endParaRPr lang="de-AT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Sandra Fiedler</a:t>
            </a:r>
          </a:p>
          <a:p>
            <a:pPr algn="r"/>
            <a:endParaRPr lang="de-A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05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14703043"/>
              </p:ext>
            </p:extLst>
          </p:nvPr>
        </p:nvGraphicFramePr>
        <p:xfrm>
          <a:off x="320457" y="2132856"/>
          <a:ext cx="8503086" cy="36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18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endParaRPr lang="de-AT" sz="1100" b="1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A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A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100" i="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i="0" dirty="0" smtClean="0">
                        <a:latin typeface="Helvetica for Carita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100" i="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100" i="0" dirty="0">
                        <a:latin typeface="Helvetica for Carita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A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100" i="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de-AT" sz="1100" i="0" dirty="0">
                        <a:latin typeface="Helvetica for Carita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A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100" dirty="0">
                        <a:latin typeface="Helvetica for Carita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86063"/>
                  </a:ext>
                </a:extLst>
              </a:tr>
            </a:tbl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Helvetica for Caritas" panose="020B03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0" name="Foliennummernplatzhalter 4"/>
          <p:cNvSpPr txBox="1">
            <a:spLocks/>
          </p:cNvSpPr>
          <p:nvPr userDrawn="1"/>
        </p:nvSpPr>
        <p:spPr>
          <a:xfrm>
            <a:off x="8100392" y="6237312"/>
            <a:ext cx="1055745" cy="620688"/>
          </a:xfrm>
          <a:prstGeom prst="rect">
            <a:avLst/>
          </a:prstGeom>
        </p:spPr>
        <p:txBody>
          <a:bodyPr/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Helvetica for Caritas" panose="020B0303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Seite </a:t>
            </a:r>
            <a:fld id="{AAB7A4A7-3189-4287-91B7-92A1F6038D63}" type="slidenum">
              <a:rPr lang="de-AT" smtClean="0">
                <a:solidFill>
                  <a:schemeClr val="bg1">
                    <a:lumMod val="85000"/>
                  </a:schemeClr>
                </a:solidFill>
              </a:rPr>
              <a:pPr algn="r"/>
              <a:t>‹Nr.›</a:t>
            </a:fld>
            <a:endParaRPr lang="de-AT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Sandra Fiedler</a:t>
            </a:r>
          </a:p>
          <a:p>
            <a:pPr algn="r"/>
            <a:endParaRPr lang="de-A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20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 txBox="1">
            <a:spLocks/>
          </p:cNvSpPr>
          <p:nvPr userDrawn="1"/>
        </p:nvSpPr>
        <p:spPr>
          <a:xfrm>
            <a:off x="8100392" y="6237312"/>
            <a:ext cx="1055745" cy="620688"/>
          </a:xfrm>
          <a:prstGeom prst="rect">
            <a:avLst/>
          </a:prstGeom>
        </p:spPr>
        <p:txBody>
          <a:bodyPr/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Helvetica for Caritas" panose="020B0303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Seite </a:t>
            </a:r>
            <a:fld id="{AAB7A4A7-3189-4287-91B7-92A1F6038D63}" type="slidenum">
              <a:rPr lang="de-AT" smtClean="0">
                <a:solidFill>
                  <a:schemeClr val="bg1">
                    <a:lumMod val="85000"/>
                  </a:schemeClr>
                </a:solidFill>
              </a:rPr>
              <a:pPr algn="r"/>
              <a:t>‹Nr.›</a:t>
            </a:fld>
            <a:endParaRPr lang="de-AT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Sandra Fiedler</a:t>
            </a:r>
          </a:p>
          <a:p>
            <a:pPr algn="r"/>
            <a:endParaRPr lang="de-A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6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467545" y="5949280"/>
            <a:ext cx="7704855" cy="9087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467544" y="0"/>
            <a:ext cx="3096344" cy="21544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de-AT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3" r:id="rId5"/>
    <p:sldLayoutId id="2147483654" r:id="rId6"/>
    <p:sldLayoutId id="2147483652" r:id="rId7"/>
    <p:sldLayoutId id="2147483656" r:id="rId8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Univers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Univers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Univers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Univers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Univers Condense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Univers Condense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Univers Condense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Univers Condensed" pitchFamily="34" charset="0"/>
        </a:defRPr>
      </a:lvl9pPr>
    </p:titleStyle>
    <p:bodyStyle>
      <a:lvl1pPr marL="342900" indent="-342900" algn="l" rtl="0" eaLnBrk="1" fontAlgn="base" hangingPunct="1">
        <a:spcBef>
          <a:spcPct val="45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3238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335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2347913" indent="-3476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Interstate" pitchFamily="2" charset="0"/>
        </a:defRPr>
      </a:lvl4pPr>
      <a:lvl5pPr marL="276701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Interstate" pitchFamily="2" charset="0"/>
        </a:defRPr>
      </a:lvl5pPr>
      <a:lvl6pPr marL="322421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Interstate" pitchFamily="2" charset="0"/>
        </a:defRPr>
      </a:lvl6pPr>
      <a:lvl7pPr marL="368141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Interstate" pitchFamily="2" charset="0"/>
        </a:defRPr>
      </a:lvl7pPr>
      <a:lvl8pPr marL="413861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Interstate" pitchFamily="2" charset="0"/>
        </a:defRPr>
      </a:lvl8pPr>
      <a:lvl9pPr marL="459581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Interstate" pitchFamily="2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port.at/safe-sport-standards/" TargetMode="External"/><Relationship Id="rId2" Type="http://schemas.openxmlformats.org/officeDocument/2006/relationships/hyperlink" Target="http://www.schutzkonzepte.at/tutori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nderkompetenz-sport.at/wp-content/uploads/2021/12/VERHALTENSKODEX_Stand-2021-003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51720" y="2133600"/>
            <a:ext cx="6768752" cy="680343"/>
          </a:xfrm>
        </p:spPr>
        <p:txBody>
          <a:bodyPr/>
          <a:lstStyle/>
          <a:p>
            <a:r>
              <a:rPr lang="de-DE" dirty="0" smtClean="0"/>
              <a:t>Schritt für Schritt</a:t>
            </a:r>
            <a:br>
              <a:rPr lang="de-DE" dirty="0" smtClean="0"/>
            </a:br>
            <a:r>
              <a:rPr lang="de-DE" dirty="0" smtClean="0"/>
              <a:t>zu einem sicheren Ort</a:t>
            </a:r>
            <a:br>
              <a:rPr lang="de-DE" dirty="0" smtClean="0"/>
            </a:b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51719" y="3501008"/>
            <a:ext cx="6771197" cy="79208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Kinderschutzkonzepte im Verein und Verband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459280" y="4725144"/>
            <a:ext cx="77131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</a:pPr>
            <a:r>
              <a:rPr lang="de-AT" altLang="de-DE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T Com" panose="020B0504020202020204" pitchFamily="34" charset="0"/>
              </a:rPr>
              <a:t>Gemeinderätliche</a:t>
            </a:r>
            <a:r>
              <a:rPr lang="de-AT" altLang="de-DE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T Com" panose="020B0504020202020204" pitchFamily="34" charset="0"/>
              </a:rPr>
              <a:t> Enquete der Stadt Innsbruck: </a:t>
            </a:r>
            <a:r>
              <a:rPr lang="de-DE" altLang="de-DE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T Com" panose="020B0504020202020204" pitchFamily="34" charset="0"/>
              </a:rPr>
              <a:t>Umfassende </a:t>
            </a:r>
            <a:r>
              <a:rPr lang="de-DE" altLang="de-DE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T Com" panose="020B0504020202020204" pitchFamily="34" charset="0"/>
              </a:rPr>
              <a:t>Kinderschutzmaßnahmen, flächendeckend und in allen </a:t>
            </a:r>
            <a:r>
              <a:rPr lang="de-DE" altLang="de-DE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T Com" panose="020B0504020202020204" pitchFamily="34" charset="0"/>
              </a:rPr>
              <a:t>Bereichen, 22.01.2024</a:t>
            </a:r>
          </a:p>
          <a:p>
            <a:pPr eaLnBrk="1" hangingPunct="1">
              <a:spcAft>
                <a:spcPts val="1200"/>
              </a:spcAft>
            </a:pPr>
            <a:r>
              <a:rPr lang="de-DE" altLang="de-DE" sz="1300" dirty="0" smtClean="0">
                <a:latin typeface="Helvetica LT Com" panose="020B0504020202020204" pitchFamily="34" charset="0"/>
              </a:rPr>
              <a:t>Sandra Fiedler</a:t>
            </a:r>
            <a:br>
              <a:rPr lang="de-DE" altLang="de-DE" sz="1300" dirty="0" smtClean="0">
                <a:latin typeface="Helvetica LT Com" panose="020B0504020202020204" pitchFamily="34" charset="0"/>
              </a:rPr>
            </a:br>
            <a:r>
              <a:rPr lang="de-DE" altLang="de-DE" sz="1300" dirty="0" smtClean="0">
                <a:latin typeface="Helvetica LT Com" panose="020B0504020202020204" pitchFamily="34" charset="0"/>
              </a:rPr>
              <a:t>Gewaltschutzexpertin, Fachkraft für Prävention und Intervention, Erwachsenenbildnerin und Trainer*in</a:t>
            </a:r>
            <a:endParaRPr lang="de-AT" altLang="de-DE" sz="1300" dirty="0">
              <a:latin typeface="Helvetica LT Com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57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Teile eines Schutzkonzepts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972013"/>
              </p:ext>
            </p:extLst>
          </p:nvPr>
        </p:nvGraphicFramePr>
        <p:xfrm>
          <a:off x="457200" y="2136775"/>
          <a:ext cx="7570788" cy="36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uppieren 8"/>
          <p:cNvGrpSpPr/>
          <p:nvPr/>
        </p:nvGrpSpPr>
        <p:grpSpPr>
          <a:xfrm>
            <a:off x="457200" y="5085184"/>
            <a:ext cx="7715200" cy="507372"/>
            <a:chOff x="457200" y="5085184"/>
            <a:chExt cx="7715200" cy="507372"/>
          </a:xfrm>
        </p:grpSpPr>
        <p:sp>
          <p:nvSpPr>
            <p:cNvPr id="5" name="Abgerundetes Rechteck 4"/>
            <p:cNvSpPr/>
            <p:nvPr/>
          </p:nvSpPr>
          <p:spPr>
            <a:xfrm>
              <a:off x="457200" y="5085184"/>
              <a:ext cx="7715200" cy="21602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3685279" y="5328776"/>
              <a:ext cx="1425682" cy="263780"/>
              <a:chOff x="3225043" y="1351764"/>
              <a:chExt cx="1425682" cy="1103623"/>
            </a:xfrm>
          </p:grpSpPr>
          <p:sp>
            <p:nvSpPr>
              <p:cNvPr id="7" name="Rechteck 6"/>
              <p:cNvSpPr/>
              <p:nvPr/>
            </p:nvSpPr>
            <p:spPr>
              <a:xfrm>
                <a:off x="3225043" y="1351764"/>
                <a:ext cx="1259041" cy="110362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Textfeld 7"/>
              <p:cNvSpPr txBox="1"/>
              <p:nvPr/>
            </p:nvSpPr>
            <p:spPr>
              <a:xfrm>
                <a:off x="3391684" y="1351764"/>
                <a:ext cx="1259041" cy="11036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1910" tIns="41910" rIns="41910" bIns="41910" numCol="1" spcCol="1270" anchor="t" anchorCtr="0">
                <a:noAutofit/>
              </a:bodyPr>
              <a:lstStyle/>
              <a:p>
                <a:pPr lvl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100" kern="1200" dirty="0" smtClean="0"/>
                  <a:t>Partizipation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4552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9583B4-53C0-46C0-BA26-5711091B6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907E7A-B270-462F-B397-DD80675DA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B499A5-0FF8-4E54-8D57-2E554762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07CA08-ED1C-4C64-8659-7038EE0F0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256CD-F4E7-4EDF-9FB2-B82BF4EB3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AF2D81-7FE4-4077-84D9-E953D4028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AD90C8-D19D-4B4B-980D-8716EB28C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2251C1-1025-4CE0-AAF8-B8CBA8A73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04B983-A716-4B3F-9D54-CFCB1A599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64C163-EE93-4CCA-85FE-14FE79466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20A2D3-FC71-487F-8901-1EB3C63F1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05D982-2BA2-4447-8B79-8DC810876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CF695E-2E3E-4745-AC00-10BB6C1B4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6BC300-A27B-47CC-8B8E-C1443625C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Präventive Maßnahmen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1600" dirty="0"/>
              <a:t>Ermöglichen von Partizipation von Kindern und Jugendlichen </a:t>
            </a:r>
          </a:p>
          <a:p>
            <a:r>
              <a:rPr lang="de-AT" sz="1600" dirty="0" smtClean="0"/>
              <a:t>Verschiedene niederschwellige </a:t>
            </a:r>
            <a:r>
              <a:rPr lang="de-AT" sz="1600" dirty="0"/>
              <a:t>Beschwerdemöglichkeiten </a:t>
            </a:r>
          </a:p>
          <a:p>
            <a:r>
              <a:rPr lang="de-AT" sz="1600" dirty="0" smtClean="0"/>
              <a:t>Einsetzung </a:t>
            </a:r>
            <a:r>
              <a:rPr lang="de-AT" sz="1600" dirty="0"/>
              <a:t>einer kinderschutzbeauftragten Person </a:t>
            </a:r>
            <a:r>
              <a:rPr lang="de-AT" sz="1600" dirty="0" smtClean="0"/>
              <a:t>mit klarem Profil</a:t>
            </a:r>
            <a:endParaRPr lang="de-AT" sz="1600" dirty="0"/>
          </a:p>
          <a:p>
            <a:r>
              <a:rPr lang="de-DE" sz="1600" dirty="0"/>
              <a:t>Einstellungskriterien für </a:t>
            </a:r>
            <a:r>
              <a:rPr lang="de-DE" sz="1600" dirty="0" smtClean="0"/>
              <a:t>haupt- und ehrenamtliche Mitarbeitende</a:t>
            </a:r>
          </a:p>
          <a:p>
            <a:r>
              <a:rPr lang="de-DE" sz="1600" dirty="0" smtClean="0"/>
              <a:t>Anforderung von Strafregisterbescheinigungen „Kinder- und Jugendfürsorge“</a:t>
            </a:r>
            <a:endParaRPr lang="de-DE" sz="1600" dirty="0"/>
          </a:p>
          <a:p>
            <a:r>
              <a:rPr lang="de-DE" sz="1600" dirty="0" smtClean="0"/>
              <a:t>Weiterbildungs- und Informationsangebote für Mitarbeitenden, Kinder/Jugendliche, Eltern</a:t>
            </a:r>
            <a:endParaRPr lang="de-DE" sz="1600" dirty="0"/>
          </a:p>
          <a:p>
            <a:r>
              <a:rPr lang="de-AT" sz="1600" dirty="0"/>
              <a:t>Verhaltensrichtlinien </a:t>
            </a:r>
            <a:r>
              <a:rPr lang="de-AT" sz="1600" dirty="0" smtClean="0"/>
              <a:t>bzw. Selbstverpflichtungserklärungen für </a:t>
            </a:r>
            <a:r>
              <a:rPr lang="de-AT" sz="1600" dirty="0"/>
              <a:t>Mitarbeitende </a:t>
            </a:r>
          </a:p>
        </p:txBody>
      </p:sp>
    </p:spTree>
    <p:extLst>
      <p:ext uri="{BB962C8B-B14F-4D97-AF65-F5344CB8AC3E}">
        <p14:creationId xmlns:p14="http://schemas.microsoft.com/office/powerpoint/2010/main" val="672521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Präventive Maßnahmen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1600" dirty="0"/>
              <a:t>Richtlinien für Öffentlichkeits- und Medienarbeit </a:t>
            </a:r>
          </a:p>
          <a:p>
            <a:r>
              <a:rPr lang="de-DE" sz="1600" dirty="0"/>
              <a:t>Detaillierte Vereinbarungen für Veranstaltungen und Ausflüge </a:t>
            </a:r>
          </a:p>
          <a:p>
            <a:r>
              <a:rPr lang="de-DE" sz="1600" dirty="0"/>
              <a:t>Sexualpädagogische Leitlinien bzw. sexualpädagogisches Konzept </a:t>
            </a:r>
          </a:p>
          <a:p>
            <a:r>
              <a:rPr lang="de-DE" sz="1600" dirty="0"/>
              <a:t>Vorgaben für Meldung, Anzeige und Verfolgung von Verdachtsfällen</a:t>
            </a:r>
          </a:p>
          <a:p>
            <a:r>
              <a:rPr lang="de-DE" sz="1600" dirty="0"/>
              <a:t>Klare Festlegung von Verantwortlichkeiten</a:t>
            </a:r>
          </a:p>
          <a:p>
            <a:r>
              <a:rPr lang="de-DE" sz="1600" dirty="0"/>
              <a:t>Transparente Kommunikationsprozesse unter Berücksichtigung des Datenschutzes</a:t>
            </a:r>
          </a:p>
          <a:p>
            <a:r>
              <a:rPr lang="de-DE" sz="1600" dirty="0"/>
              <a:t>Vorgaben zum Umgang mit Beschuldigten, Meldenden und Betroffenen</a:t>
            </a:r>
          </a:p>
        </p:txBody>
      </p:sp>
    </p:spTree>
    <p:extLst>
      <p:ext uri="{BB962C8B-B14F-4D97-AF65-F5344CB8AC3E}">
        <p14:creationId xmlns:p14="http://schemas.microsoft.com/office/powerpoint/2010/main" val="2549418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Organisationsentwicklungsprozess</a:t>
            </a:r>
            <a:endParaRPr lang="de-AT" dirty="0"/>
          </a:p>
        </p:txBody>
      </p:sp>
      <p:graphicFrame>
        <p:nvGraphicFramePr>
          <p:cNvPr id="4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880850"/>
              </p:ext>
            </p:extLst>
          </p:nvPr>
        </p:nvGraphicFramePr>
        <p:xfrm>
          <a:off x="457200" y="2136775"/>
          <a:ext cx="7570788" cy="36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eck 4"/>
          <p:cNvSpPr/>
          <p:nvPr/>
        </p:nvSpPr>
        <p:spPr>
          <a:xfrm>
            <a:off x="8172400" y="3140968"/>
            <a:ext cx="288032" cy="16561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AT" sz="1400" dirty="0" smtClean="0"/>
              <a:t>Partizipation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136269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2A6128-A719-49CB-BC29-18E21ABC5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90C81A-2F8E-4FE4-BFA5-110104952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9C11FB-EBD9-4485-9E38-1B936957E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BA24AA-AA1F-4A13-B918-359BFCDEF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37773B-5495-4EFF-A1D2-AF3C668A5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7B8A03-2544-4202-83F9-7A2F797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9B3E9B-1688-41CA-9A5C-36F255444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05E72B-649A-4765-8DF2-4B3D17129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AA460C-7CA6-4285-AB15-F3A04700F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620D75-7B4B-4F3C-890D-2A4B10B92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289708-487D-46FA-988D-8127C3FAC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583AE-F705-4ED3-B050-72998A535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07AD6-FEE2-48FC-B139-399F18EE4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943AA-6FC5-44BD-9340-23AFD0523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501EBC-84B2-4841-AC47-3AD4243D2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Eine Frage der Flughöhe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139147"/>
              </p:ext>
            </p:extLst>
          </p:nvPr>
        </p:nvGraphicFramePr>
        <p:xfrm>
          <a:off x="457200" y="2136775"/>
          <a:ext cx="7570788" cy="36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1554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759DFD-E417-4360-9604-9C523A503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5A61C-9520-4629-B186-BE59DE37C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C5A73B-89B8-45F7-BF84-2EAA2E7D2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692085-CB80-4110-A3C2-1DEE6C417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Welche Regelungen braucht es wo?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AT" sz="2200" b="1" dirty="0">
                <a:solidFill>
                  <a:schemeClr val="accent1"/>
                </a:solidFill>
              </a:rPr>
              <a:t>Übergeordnet</a:t>
            </a:r>
            <a:endParaRPr lang="de-AT" sz="2100" b="1" dirty="0">
              <a:solidFill>
                <a:schemeClr val="accent1"/>
              </a:solidFill>
            </a:endParaRPr>
          </a:p>
          <a:p>
            <a:r>
              <a:rPr lang="de-AT" sz="2200" dirty="0" smtClean="0"/>
              <a:t>Melde-</a:t>
            </a:r>
            <a:r>
              <a:rPr lang="de-AT" sz="2200" dirty="0"/>
              <a:t>, Mitteilungs-, Anzeigepflichten</a:t>
            </a:r>
          </a:p>
          <a:p>
            <a:r>
              <a:rPr lang="de-AT" sz="2200" dirty="0"/>
              <a:t>Kommunikationsstrategien</a:t>
            </a:r>
          </a:p>
          <a:p>
            <a:r>
              <a:rPr lang="de-AT" sz="2200" dirty="0"/>
              <a:t>Unterstützungssysteme für Betroffene</a:t>
            </a:r>
          </a:p>
          <a:p>
            <a:r>
              <a:rPr lang="de-AT" sz="2200" dirty="0"/>
              <a:t>Einstellungskriterien für Mitarbeitende</a:t>
            </a:r>
          </a:p>
          <a:p>
            <a:r>
              <a:rPr lang="de-AT" sz="2200" dirty="0"/>
              <a:t>Öffentlichkeitsarbeit</a:t>
            </a:r>
          </a:p>
          <a:p>
            <a:r>
              <a:rPr lang="de-AT" sz="2200" dirty="0"/>
              <a:t>Interventionspläne</a:t>
            </a:r>
          </a:p>
          <a:p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0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AT" b="1" dirty="0">
                <a:solidFill>
                  <a:schemeClr val="accent1"/>
                </a:solidFill>
              </a:rPr>
              <a:t>Vor Ort</a:t>
            </a:r>
          </a:p>
          <a:p>
            <a:r>
              <a:rPr lang="de-AT" dirty="0" smtClean="0"/>
              <a:t>Partizipations-möglichkeiten</a:t>
            </a:r>
            <a:endParaRPr lang="de-AT" dirty="0"/>
          </a:p>
          <a:p>
            <a:r>
              <a:rPr lang="de-AT" dirty="0"/>
              <a:t>Beschwerdewege</a:t>
            </a:r>
          </a:p>
          <a:p>
            <a:r>
              <a:rPr lang="de-AT" dirty="0"/>
              <a:t>Bauliche/technische, organisatorische Präventivmaßnahmen</a:t>
            </a:r>
          </a:p>
          <a:p>
            <a:r>
              <a:rPr lang="de-AT" dirty="0"/>
              <a:t>Verantwortlichkeiten</a:t>
            </a:r>
          </a:p>
          <a:p>
            <a:r>
              <a:rPr lang="de-AT" dirty="0"/>
              <a:t>Präventionsbeauftragte</a:t>
            </a:r>
          </a:p>
          <a:p>
            <a:r>
              <a:rPr lang="de-AT" dirty="0" smtClean="0"/>
              <a:t>Informationsweitergabe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38671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Gut zu wissen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6448"/>
            <a:ext cx="7643192" cy="3668815"/>
          </a:xfrm>
        </p:spPr>
        <p:txBody>
          <a:bodyPr/>
          <a:lstStyle/>
          <a:p>
            <a:r>
              <a:rPr lang="de-AT" dirty="0" smtClean="0"/>
              <a:t>Ins Tun kommen statt auf Konkretisierungen warten.</a:t>
            </a:r>
          </a:p>
          <a:p>
            <a:r>
              <a:rPr lang="de-AT" dirty="0" smtClean="0"/>
              <a:t>Partizipation vermeidet „tote Papiere“</a:t>
            </a:r>
          </a:p>
          <a:p>
            <a:r>
              <a:rPr lang="de-AT" dirty="0" smtClean="0"/>
              <a:t>Gute Ideen für Maßnahmen dürfen sofort</a:t>
            </a:r>
            <a:br>
              <a:rPr lang="de-AT" dirty="0" smtClean="0"/>
            </a:br>
            <a:r>
              <a:rPr lang="de-AT" dirty="0" smtClean="0"/>
              <a:t>umgesetzt werden.</a:t>
            </a:r>
          </a:p>
          <a:p>
            <a:r>
              <a:rPr lang="de-AT" dirty="0" err="1" smtClean="0"/>
              <a:t>Gleichzeitigkeiten</a:t>
            </a:r>
            <a:r>
              <a:rPr lang="de-AT" dirty="0" smtClean="0"/>
              <a:t> sind nicht schädlich.</a:t>
            </a:r>
          </a:p>
          <a:p>
            <a:r>
              <a:rPr lang="de-AT" dirty="0" smtClean="0"/>
              <a:t>Ein gutes Konzept ist nie „fertig“.</a:t>
            </a:r>
          </a:p>
          <a:p>
            <a:r>
              <a:rPr lang="de-AT" dirty="0" smtClean="0"/>
              <a:t>Es kommt immer </a:t>
            </a:r>
            <a:r>
              <a:rPr lang="de-AT" dirty="0" smtClean="0"/>
              <a:t>auf </a:t>
            </a:r>
            <a:r>
              <a:rPr lang="de-AT" dirty="0" smtClean="0"/>
              <a:t>den nächsten Schritt an.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51233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8313" y="5013176"/>
            <a:ext cx="8207375" cy="792088"/>
          </a:xfrm>
        </p:spPr>
        <p:txBody>
          <a:bodyPr/>
          <a:lstStyle/>
          <a:p>
            <a:r>
              <a:rPr lang="de-AT" dirty="0" smtClean="0"/>
              <a:t>Schritt – Atemzug – Besenstrich</a:t>
            </a:r>
          </a:p>
          <a:p>
            <a:r>
              <a:rPr lang="de-AT" sz="1400" dirty="0" smtClean="0"/>
              <a:t>Beppo der Straßenkehrer aus Michael Endes „Momo“</a:t>
            </a:r>
            <a:endParaRPr lang="de-AT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Und jetzt?</a:t>
            </a:r>
            <a:endParaRPr lang="de-AT" dirty="0"/>
          </a:p>
        </p:txBody>
      </p:sp>
      <p:pic>
        <p:nvPicPr>
          <p:cNvPr id="3074" name="Picture 2" descr="Besen, Borsten, Hausbesen, Baustelle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9" b="11869"/>
          <a:stretch>
            <a:fillRect/>
          </a:stretch>
        </p:blipFill>
        <p:spPr bwMode="auto">
          <a:xfrm>
            <a:off x="467544" y="2132856"/>
            <a:ext cx="5400600" cy="27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97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Hilfreiche Unterlagen</a:t>
            </a:r>
            <a:endParaRPr lang="de-AT" dirty="0"/>
          </a:p>
        </p:txBody>
      </p:sp>
      <p:pic>
        <p:nvPicPr>
          <p:cNvPr id="2054" name="Picture 6" descr="SAFE SPOR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85536"/>
            <a:ext cx="16764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00% SPOR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23073"/>
            <a:ext cx="212407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schutzkonzepte.at/Plattform/wp-content/uploads/2020/08/Logo_Kinderschutzkonzep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32" y="2026714"/>
            <a:ext cx="4940136" cy="109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selbstbewusst.at/wp-content/uploads/2022/10/Logo-neu-2019-klein-mit-weissrau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44988"/>
            <a:ext cx="2904257" cy="126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3"/>
          <p:cNvSpPr txBox="1">
            <a:spLocks/>
          </p:cNvSpPr>
          <p:nvPr/>
        </p:nvSpPr>
        <p:spPr>
          <a:xfrm>
            <a:off x="467544" y="1124744"/>
            <a:ext cx="8229600" cy="5040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 for Caritas" panose="020B03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Univers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Univers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Univers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Univers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Univers Condensed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Univers Condensed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Univers Condensed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Univers Condensed" pitchFamily="34" charset="0"/>
              </a:defRPr>
            </a:lvl9pPr>
          </a:lstStyle>
          <a:p>
            <a:r>
              <a:rPr lang="de-AT" kern="0" smtClean="0"/>
              <a:t>Hilfreiche Unterlagen</a:t>
            </a:r>
            <a:endParaRPr lang="de-AT" kern="0" dirty="0"/>
          </a:p>
        </p:txBody>
      </p:sp>
      <p:pic>
        <p:nvPicPr>
          <p:cNvPr id="2062" name="Picture 14" descr="Selbstlaut Logo und Schriftzug: Fachstelle gegen sexualisierte Gewalt an Kindern und Jugendlichen, Vorbeugung - Beratung - Verdachtsbegleitu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87" y="4823073"/>
            <a:ext cx="3048273" cy="9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31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Safe Sport Standards - Risikoanalyse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Der Verband führt in regelmäßigen Abständen eine Analyse der sportspezifischen und sportartimmanenten Risiken durch und setzt sich mit sämtlichen Risiken seines Angebotes </a:t>
            </a:r>
            <a:r>
              <a:rPr lang="de-DE" dirty="0" smtClean="0"/>
              <a:t>auseinander.</a:t>
            </a:r>
          </a:p>
          <a:p>
            <a:r>
              <a:rPr lang="de-DE" dirty="0" smtClean="0"/>
              <a:t>Der </a:t>
            </a:r>
            <a:r>
              <a:rPr lang="de-DE" dirty="0"/>
              <a:t>Verband identifiziert Risiken für Kinder und Jugendliche, die </a:t>
            </a:r>
            <a:endParaRPr lang="de-DE" dirty="0" smtClean="0"/>
          </a:p>
          <a:p>
            <a:pPr lvl="1"/>
            <a:r>
              <a:rPr lang="de-DE" dirty="0" smtClean="0"/>
              <a:t>durch </a:t>
            </a:r>
            <a:r>
              <a:rPr lang="de-DE" dirty="0"/>
              <a:t>das </a:t>
            </a:r>
            <a:r>
              <a:rPr lang="de-DE" dirty="0" smtClean="0"/>
              <a:t>Angebot,</a:t>
            </a:r>
          </a:p>
          <a:p>
            <a:pPr lvl="1"/>
            <a:r>
              <a:rPr lang="de-DE" dirty="0" smtClean="0"/>
              <a:t>die </a:t>
            </a:r>
            <a:r>
              <a:rPr lang="de-DE" dirty="0"/>
              <a:t>räumliche </a:t>
            </a:r>
            <a:r>
              <a:rPr lang="de-DE" dirty="0" smtClean="0"/>
              <a:t>Situation,</a:t>
            </a:r>
          </a:p>
          <a:p>
            <a:pPr lvl="1"/>
            <a:r>
              <a:rPr lang="de-DE" dirty="0" smtClean="0"/>
              <a:t>das </a:t>
            </a:r>
            <a:r>
              <a:rPr lang="de-DE" dirty="0"/>
              <a:t>Setting, </a:t>
            </a:r>
            <a:endParaRPr lang="de-DE" dirty="0" smtClean="0"/>
          </a:p>
          <a:p>
            <a:pPr lvl="1"/>
            <a:r>
              <a:rPr lang="de-DE" dirty="0" smtClean="0"/>
              <a:t>den </a:t>
            </a:r>
            <a:r>
              <a:rPr lang="de-DE" dirty="0"/>
              <a:t>Führungsstil, </a:t>
            </a:r>
            <a:endParaRPr lang="de-DE" dirty="0" smtClean="0"/>
          </a:p>
          <a:p>
            <a:pPr lvl="1"/>
            <a:r>
              <a:rPr lang="de-DE" dirty="0" smtClean="0"/>
              <a:t>die </a:t>
            </a:r>
            <a:r>
              <a:rPr lang="de-DE" dirty="0"/>
              <a:t>Kommunikation nach innen und außen, </a:t>
            </a:r>
            <a:endParaRPr lang="de-DE" dirty="0" smtClean="0"/>
          </a:p>
          <a:p>
            <a:pPr lvl="1"/>
            <a:r>
              <a:rPr lang="de-DE" dirty="0" smtClean="0"/>
              <a:t>aber </a:t>
            </a:r>
            <a:r>
              <a:rPr lang="de-DE" dirty="0"/>
              <a:t>auch die Personalstruktur bestehen, </a:t>
            </a:r>
          </a:p>
          <a:p>
            <a:r>
              <a:rPr lang="de-DE" dirty="0" smtClean="0"/>
              <a:t>mit </a:t>
            </a:r>
            <a:r>
              <a:rPr lang="de-DE" dirty="0"/>
              <a:t>dem Ziel, im Kinderschutzkonzept Maßnahmen festzulegen, die das Risiko für Kinder und Jugendliche weitestgehend minimieren.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21502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Kinderschutzkonzepte in aller Munde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AT" dirty="0"/>
              <a:t>Internationales Modell: </a:t>
            </a:r>
            <a:r>
              <a:rPr lang="de-AT" dirty="0" smtClean="0"/>
              <a:t>Standards von </a:t>
            </a:r>
            <a:r>
              <a:rPr lang="de-AT" dirty="0" err="1" smtClean="0"/>
              <a:t>Keeping</a:t>
            </a:r>
            <a:r>
              <a:rPr lang="de-AT" dirty="0" smtClean="0"/>
              <a:t> </a:t>
            </a:r>
            <a:r>
              <a:rPr lang="de-AT" dirty="0" err="1"/>
              <a:t>Children</a:t>
            </a:r>
            <a:r>
              <a:rPr lang="de-AT" dirty="0"/>
              <a:t> Safe </a:t>
            </a:r>
            <a:r>
              <a:rPr lang="de-AT" dirty="0" smtClean="0"/>
              <a:t>(</a:t>
            </a:r>
            <a:r>
              <a:rPr lang="de-AT" dirty="0"/>
              <a:t>seit 2001)</a:t>
            </a:r>
          </a:p>
          <a:p>
            <a:r>
              <a:rPr lang="de-AT" dirty="0"/>
              <a:t>Thema in Österreich: erste </a:t>
            </a:r>
            <a:r>
              <a:rPr lang="de-AT" dirty="0" err="1"/>
              <a:t>Policys</a:t>
            </a:r>
            <a:r>
              <a:rPr lang="de-AT" dirty="0"/>
              <a:t> und spezifische Verhaltensrichtlinien, z.B. ECPAT (ab etwa Mitte der 00er-Jahre)</a:t>
            </a:r>
          </a:p>
          <a:p>
            <a:r>
              <a:rPr lang="de-AT" dirty="0"/>
              <a:t>Kirche als Vorreiterin: Verpflichtung zur Entwicklung von Schutzkonzepten durch Rahmenordnung der österreichischen Bischofs- und Ordenskonferenz (09/2021)</a:t>
            </a:r>
          </a:p>
          <a:p>
            <a:r>
              <a:rPr lang="de-AT" dirty="0"/>
              <a:t>Mediale Aufmerksamkeit und breites Bewusstsein: z.B. Missbrauchsfälle in Kindergärten, Fall </a:t>
            </a:r>
            <a:r>
              <a:rPr lang="de-AT" dirty="0" err="1"/>
              <a:t>Teichtmeister</a:t>
            </a:r>
            <a:r>
              <a:rPr lang="de-AT" dirty="0"/>
              <a:t> (seit 2022)</a:t>
            </a:r>
          </a:p>
          <a:p>
            <a:r>
              <a:rPr lang="de-AT" dirty="0"/>
              <a:t>Öffentliche Vorgaben: Aktuell vorrangig für institutionelle Kinderbetreuungs- und –</a:t>
            </a:r>
            <a:r>
              <a:rPr lang="de-AT" dirty="0" err="1"/>
              <a:t>bildungseinrichtungen</a:t>
            </a:r>
            <a:r>
              <a:rPr lang="de-AT" dirty="0"/>
              <a:t>, z.B. Ministerratsbeschluss, Landesgesetzgebungen (seit 2023</a:t>
            </a:r>
            <a:r>
              <a:rPr lang="de-AT" dirty="0" smtClean="0"/>
              <a:t>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1490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Safe Sport Standards – Richtlinie und Partizipation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Der Verband verfügt über entsprechende Richtlinien und Konzepte, die auf der HP gut sichtbar kommuniziert werden, allen Mitgliedern und Beschäftigten/Mitarbeiter*innen zur Verfügung gestellt und Partner*innen leicht zugängig gemacht werden</a:t>
            </a:r>
            <a:r>
              <a:rPr lang="de-DE" dirty="0" smtClean="0"/>
              <a:t>.</a:t>
            </a:r>
          </a:p>
          <a:p>
            <a:r>
              <a:rPr lang="de-DE" dirty="0"/>
              <a:t>Auf die Partizipation von Kindern- und Jugendlichen bei der Erstellung von Schutzkonzepten wird Wert </a:t>
            </a:r>
            <a:r>
              <a:rPr lang="de-DE" dirty="0" smtClean="0"/>
              <a:t>gelegt.</a:t>
            </a:r>
          </a:p>
          <a:p>
            <a:pPr lvl="1"/>
            <a:r>
              <a:rPr lang="de-DE" dirty="0" smtClean="0"/>
              <a:t>Der </a:t>
            </a:r>
            <a:r>
              <a:rPr lang="de-DE" dirty="0"/>
              <a:t>Verband bedient sich altersgerechter Sprache, um Botschaften über Sicherheit und Wohlbefinden an Kinder im Sport zu </a:t>
            </a:r>
            <a:r>
              <a:rPr lang="de-DE" dirty="0" smtClean="0"/>
              <a:t>kommunizieren.</a:t>
            </a:r>
          </a:p>
          <a:p>
            <a:pPr lvl="1"/>
            <a:r>
              <a:rPr lang="de-DE" dirty="0" smtClean="0"/>
              <a:t>Er </a:t>
            </a:r>
            <a:r>
              <a:rPr lang="de-DE" dirty="0"/>
              <a:t>bindet junge Menschen zu Themen, die sie betreffen, ein und stellt sicher, dass alle Kinder verstehen, mit wem sie über ihre Sorgen sprechen können.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57670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Safe Sport Standards - Vertrauensperson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Der Verband verfügt über mind. eine*n ausgebildete*n Präventions- und Schutzbeauftragte*n/ eine Vertrauensperson (oder Multiplikator*in), die*der als Ansprechperson für </a:t>
            </a:r>
            <a:endParaRPr lang="de-DE" dirty="0" smtClean="0"/>
          </a:p>
          <a:p>
            <a:pPr lvl="1"/>
            <a:r>
              <a:rPr lang="de-DE" dirty="0" smtClean="0"/>
              <a:t>Athlet*innen</a:t>
            </a:r>
            <a:r>
              <a:rPr lang="de-DE" dirty="0"/>
              <a:t>, </a:t>
            </a:r>
            <a:endParaRPr lang="de-DE" dirty="0" smtClean="0"/>
          </a:p>
          <a:p>
            <a:pPr lvl="1"/>
            <a:r>
              <a:rPr lang="de-DE" dirty="0" smtClean="0"/>
              <a:t>Erziehungsberechtigte </a:t>
            </a:r>
            <a:r>
              <a:rPr lang="de-DE" dirty="0"/>
              <a:t>und </a:t>
            </a:r>
            <a:endParaRPr lang="de-DE" dirty="0" smtClean="0"/>
          </a:p>
          <a:p>
            <a:pPr lvl="1"/>
            <a:r>
              <a:rPr lang="de-DE" dirty="0" smtClean="0"/>
              <a:t>Coaches </a:t>
            </a:r>
            <a:r>
              <a:rPr lang="de-DE" dirty="0"/>
              <a:t>zur Verfügung steht, </a:t>
            </a:r>
            <a:endParaRPr lang="de-DE" dirty="0" smtClean="0"/>
          </a:p>
          <a:p>
            <a:r>
              <a:rPr lang="de-DE" dirty="0" smtClean="0"/>
              <a:t>laufend </a:t>
            </a:r>
            <a:r>
              <a:rPr lang="de-DE" dirty="0"/>
              <a:t>Weiterbildungen besucht und auf der HP, Verbandsmedien, Aussendungen etc. gut sichtbar in dieser Rolle präsentiert wird.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69863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Safe Sport Standards – Interventionsplan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Der Verband verfügt über ein </a:t>
            </a:r>
            <a:r>
              <a:rPr lang="de-DE" dirty="0" err="1"/>
              <a:t>Casemanagement</a:t>
            </a:r>
            <a:r>
              <a:rPr lang="de-DE" dirty="0"/>
              <a:t> und </a:t>
            </a:r>
            <a:r>
              <a:rPr lang="de-DE" dirty="0" err="1"/>
              <a:t>Reportingkonzept</a:t>
            </a:r>
            <a:r>
              <a:rPr lang="de-DE" dirty="0"/>
              <a:t>, welche auf Basis von standardisierten Vorgaben den Bedürfnissen und Gegebenheiten des Verbandes entsprechend ausgearbeitet </a:t>
            </a:r>
            <a:r>
              <a:rPr lang="de-DE" dirty="0" smtClean="0"/>
              <a:t>wurden.</a:t>
            </a:r>
          </a:p>
          <a:p>
            <a:r>
              <a:rPr lang="de-DE" dirty="0" smtClean="0"/>
              <a:t>Folgende </a:t>
            </a:r>
            <a:r>
              <a:rPr lang="de-DE" dirty="0"/>
              <a:t>Bereiche sind darin </a:t>
            </a:r>
            <a:r>
              <a:rPr lang="de-DE" dirty="0" smtClean="0"/>
              <a:t>geregelt:</a:t>
            </a:r>
          </a:p>
          <a:p>
            <a:pPr lvl="1"/>
            <a:r>
              <a:rPr lang="de-DE" dirty="0" smtClean="0"/>
              <a:t>Vorgehen </a:t>
            </a:r>
            <a:r>
              <a:rPr lang="de-DE" dirty="0"/>
              <a:t>bei strafrechtlich relevanten Fällen, </a:t>
            </a:r>
            <a:endParaRPr lang="de-DE" dirty="0" smtClean="0"/>
          </a:p>
          <a:p>
            <a:pPr lvl="1"/>
            <a:r>
              <a:rPr lang="de-DE" dirty="0" smtClean="0"/>
              <a:t>Peergewalt</a:t>
            </a:r>
            <a:r>
              <a:rPr lang="de-DE" dirty="0"/>
              <a:t>, </a:t>
            </a:r>
            <a:endParaRPr lang="de-DE" dirty="0" smtClean="0"/>
          </a:p>
          <a:p>
            <a:pPr lvl="1"/>
            <a:r>
              <a:rPr lang="de-DE" dirty="0" smtClean="0"/>
              <a:t>Grenzverletzungen </a:t>
            </a:r>
            <a:r>
              <a:rPr lang="de-DE" dirty="0"/>
              <a:t>und Grenzüberschreitungen ohne strafrechtliche </a:t>
            </a:r>
            <a:r>
              <a:rPr lang="de-DE" dirty="0" smtClean="0"/>
              <a:t>Relevanz</a:t>
            </a:r>
          </a:p>
          <a:p>
            <a:r>
              <a:rPr lang="de-DE" dirty="0" smtClean="0"/>
              <a:t>einschließlich </a:t>
            </a:r>
            <a:r>
              <a:rPr lang="de-DE" dirty="0"/>
              <a:t>klarer Richtlinien, wie Mitarbeiter*innen mit Verdachtsfällen umgehen sollen.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5566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Safe Sport Standards – Beratung und Unterstützung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Der Verband stellt interne und externe Unterstützungsangebote (auch für die eingesetzten Vertrauenspersonen und Multiplikator*innen sowie für Betroffene, die in einem Anlassfall melden) zur Verfügung (z.B. Betreuung durch Sportpsycholog*innen, Supervision</a:t>
            </a:r>
            <a:r>
              <a:rPr lang="de-DE" dirty="0" smtClean="0"/>
              <a:t>).</a:t>
            </a:r>
          </a:p>
          <a:p>
            <a:r>
              <a:rPr lang="de-DE" dirty="0" smtClean="0"/>
              <a:t>Diese </a:t>
            </a:r>
            <a:r>
              <a:rPr lang="de-DE" dirty="0"/>
              <a:t>sind für alle Mitglieder, Mitarbeiter*innen und an der Verbandsarbeit beteiligte Personen gut sichtbar präsentiert und werden laufend kommuniziert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6830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Safe Sport Standards – Anstellungen und Unterlagen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Der Verband </a:t>
            </a:r>
            <a:r>
              <a:rPr lang="de-DE" dirty="0"/>
              <a:t>fordert </a:t>
            </a:r>
            <a:r>
              <a:rPr lang="de-DE" dirty="0" smtClean="0"/>
              <a:t>die Unterfertigung </a:t>
            </a:r>
            <a:r>
              <a:rPr lang="de-DE" dirty="0"/>
              <a:t>von Ehrenkodizes </a:t>
            </a:r>
            <a:r>
              <a:rPr lang="de-DE" dirty="0" smtClean="0"/>
              <a:t>und Verhaltensrichtlinien </a:t>
            </a:r>
            <a:r>
              <a:rPr lang="de-DE" dirty="0"/>
              <a:t>von Ehrenamtlichen </a:t>
            </a:r>
            <a:r>
              <a:rPr lang="de-DE" dirty="0" smtClean="0"/>
              <a:t>und Hauptamtlichen </a:t>
            </a:r>
            <a:r>
              <a:rPr lang="de-DE" dirty="0"/>
              <a:t>ein</a:t>
            </a:r>
            <a:r>
              <a:rPr lang="de-DE" dirty="0" smtClean="0"/>
              <a:t>.</a:t>
            </a:r>
          </a:p>
          <a:p>
            <a:r>
              <a:rPr lang="de-DE" dirty="0" smtClean="0"/>
              <a:t>Bei Neueinstellungen </a:t>
            </a:r>
            <a:r>
              <a:rPr lang="de-DE" dirty="0"/>
              <a:t>und fortan mind. alle 4 Jahre bzw. im Rahmen des Lizenzierungsverfahren fordert </a:t>
            </a:r>
            <a:r>
              <a:rPr lang="de-DE" dirty="0" smtClean="0"/>
              <a:t>der Verband die Vorlage </a:t>
            </a:r>
            <a:r>
              <a:rPr lang="de-DE" dirty="0"/>
              <a:t>eines einwandfreien erweiterten Strafregisterauszuges „Kinder und Jugendfürsorge“ ein</a:t>
            </a:r>
            <a:r>
              <a:rPr lang="de-DE" dirty="0" smtClean="0"/>
              <a:t>.</a:t>
            </a:r>
          </a:p>
          <a:p>
            <a:r>
              <a:rPr lang="de-DE" dirty="0" smtClean="0"/>
              <a:t> </a:t>
            </a:r>
            <a:r>
              <a:rPr lang="de-DE" dirty="0"/>
              <a:t>Für Neueinstellungen gibt es ein </a:t>
            </a:r>
            <a:r>
              <a:rPr lang="de-DE" dirty="0" smtClean="0"/>
              <a:t>standardisiertes Assessment inkl. Abklärung </a:t>
            </a:r>
            <a:r>
              <a:rPr lang="de-DE" dirty="0"/>
              <a:t>der Einstellung zum Thema „</a:t>
            </a:r>
            <a:r>
              <a:rPr lang="de-DE" dirty="0" err="1"/>
              <a:t>Nähe&amp;Distanz</a:t>
            </a:r>
            <a:r>
              <a:rPr lang="de-DE" dirty="0"/>
              <a:t>“. </a:t>
            </a:r>
            <a:endParaRPr lang="de-DE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37265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Safe Sport Standards – Aus- und Weiterbildung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Personen, die mit Kindern arbeiten, werden auf Ihre Eignung und Ausbildung </a:t>
            </a:r>
            <a:r>
              <a:rPr lang="de-DE" dirty="0" smtClean="0"/>
              <a:t>überprüft.</a:t>
            </a:r>
          </a:p>
          <a:p>
            <a:r>
              <a:rPr lang="de-DE" dirty="0" smtClean="0"/>
              <a:t>Laufende </a:t>
            </a:r>
            <a:r>
              <a:rPr lang="de-DE" dirty="0"/>
              <a:t>Weiterbildungen werden vom Verband eingefordert und überprüft</a:t>
            </a:r>
            <a:r>
              <a:rPr lang="de-DE" dirty="0" smtClean="0"/>
              <a:t>.</a:t>
            </a:r>
          </a:p>
          <a:p>
            <a:r>
              <a:rPr lang="de-DE" dirty="0"/>
              <a:t>Mitarbeiter*innen aller Ebenen besuchen regelmäßig Fortbildungen zum Thema Prävention von Gewalt und Kinderschutz</a:t>
            </a:r>
            <a:r>
              <a:rPr lang="de-DE" dirty="0" smtClean="0"/>
              <a:t>.</a:t>
            </a:r>
          </a:p>
          <a:p>
            <a:r>
              <a:rPr lang="de-DE" dirty="0"/>
              <a:t>Der Verband arbeitet mit Fachstellen zusammen, mit denen ein regelmäßiger Austausch (unabhängig von Anlassfällen!) erfolgt</a:t>
            </a:r>
            <a:r>
              <a:rPr lang="de-DE" dirty="0" smtClean="0"/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69102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Verhaltenskodex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804315"/>
            <a:ext cx="2880320" cy="406833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768" y="1804314"/>
            <a:ext cx="2878440" cy="407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86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115616" y="2924944"/>
            <a:ext cx="4968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dirty="0" smtClean="0">
                <a:latin typeface="+mj-lt"/>
              </a:rPr>
              <a:t>Kontakt</a:t>
            </a:r>
            <a:endParaRPr lang="de-AT" sz="2000" b="1" dirty="0">
              <a:latin typeface="+mj-lt"/>
            </a:endParaRPr>
          </a:p>
          <a:p>
            <a:r>
              <a:rPr lang="de-AT" sz="2000" dirty="0" smtClean="0">
                <a:latin typeface="+mj-lt"/>
              </a:rPr>
              <a:t>Sandra Fiedler</a:t>
            </a:r>
          </a:p>
          <a:p>
            <a:endParaRPr lang="de-AT" sz="2000" dirty="0">
              <a:latin typeface="+mj-lt"/>
            </a:endParaRPr>
          </a:p>
          <a:p>
            <a:r>
              <a:rPr lang="de-AT" sz="2000" dirty="0" smtClean="0">
                <a:latin typeface="+mj-lt"/>
              </a:rPr>
              <a:t>0699 / 114 73 566</a:t>
            </a:r>
            <a:endParaRPr lang="de-AT" sz="2000" dirty="0">
              <a:latin typeface="+mj-lt"/>
            </a:endParaRPr>
          </a:p>
          <a:p>
            <a:r>
              <a:rPr lang="de-AT" sz="2000" dirty="0" smtClean="0">
                <a:latin typeface="+mj-lt"/>
              </a:rPr>
              <a:t>sandra.fiedler@blackbox.net</a:t>
            </a:r>
          </a:p>
          <a:p>
            <a:endParaRPr lang="de-AT" sz="2000" dirty="0" smtClean="0">
              <a:latin typeface="+mj-lt"/>
            </a:endParaRPr>
          </a:p>
          <a:p>
            <a:r>
              <a:rPr lang="de-AT" sz="2000" dirty="0" smtClean="0">
                <a:latin typeface="+mj-lt"/>
              </a:rPr>
              <a:t>Plattform Kinderschutzkonzepte</a:t>
            </a:r>
          </a:p>
          <a:p>
            <a:r>
              <a:rPr lang="de-AT" sz="2000" dirty="0" smtClean="0">
                <a:latin typeface="+mj-lt"/>
              </a:rPr>
              <a:t>www.kinderschutzkonzepte.at</a:t>
            </a:r>
            <a:endParaRPr lang="de-AT" sz="2000" dirty="0">
              <a:latin typeface="+mj-lt"/>
            </a:endParaRPr>
          </a:p>
          <a:p>
            <a:endParaRPr lang="de-AT" sz="2000" dirty="0">
              <a:latin typeface="+mj-lt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1556792"/>
            <a:ext cx="8229600" cy="5040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Univers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Univers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Univers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Univers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Univers Condensed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Univers Condensed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Univers Condensed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Univers Condensed" pitchFamily="34" charset="0"/>
              </a:defRPr>
            </a:lvl9pPr>
          </a:lstStyle>
          <a:p>
            <a:r>
              <a:rPr lang="de-AT" sz="2400" dirty="0" smtClean="0">
                <a:latin typeface="Helvetica for Caritas" panose="020B0303020202020204" pitchFamily="34" charset="0"/>
              </a:rPr>
              <a:t>Fragen? Jetzt oder später:</a:t>
            </a:r>
            <a:endParaRPr lang="de-AT" kern="0" dirty="0"/>
          </a:p>
        </p:txBody>
      </p:sp>
      <p:sp>
        <p:nvSpPr>
          <p:cNvPr id="5" name="Textfeld 4"/>
          <p:cNvSpPr txBox="1"/>
          <p:nvPr/>
        </p:nvSpPr>
        <p:spPr>
          <a:xfrm>
            <a:off x="2499840" y="338753"/>
            <a:ext cx="6186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4000" dirty="0" smtClean="0">
                <a:solidFill>
                  <a:schemeClr val="accent2"/>
                </a:solidFill>
                <a:latin typeface="Freestyle Script" panose="030804020302050B0404" pitchFamily="66" charset="0"/>
              </a:rPr>
              <a:t>Achtsamkeit stärken für wirksame Konzepte</a:t>
            </a:r>
          </a:p>
        </p:txBody>
      </p:sp>
    </p:spTree>
    <p:extLst>
      <p:ext uri="{BB962C8B-B14F-4D97-AF65-F5344CB8AC3E}">
        <p14:creationId xmlns:p14="http://schemas.microsoft.com/office/powerpoint/2010/main" val="3552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Weiterführende Links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Kinderschutzkonzepte Anleitungen: </a:t>
            </a:r>
            <a:r>
              <a:rPr lang="de-AT" dirty="0" smtClean="0">
                <a:hlinkClick r:id="rId2"/>
              </a:rPr>
              <a:t>www.schutzkonzepte.at/tutorial</a:t>
            </a:r>
            <a:endParaRPr lang="de-AT" dirty="0" smtClean="0"/>
          </a:p>
          <a:p>
            <a:r>
              <a:rPr lang="de-AT" dirty="0" smtClean="0"/>
              <a:t>Safe </a:t>
            </a:r>
            <a:r>
              <a:rPr lang="de-AT" dirty="0"/>
              <a:t>Sport Standards: </a:t>
            </a:r>
            <a:r>
              <a:rPr lang="de-AT" dirty="0">
                <a:hlinkClick r:id="rId3"/>
              </a:rPr>
              <a:t>https://safesport.at/safe-sport-standards</a:t>
            </a:r>
            <a:r>
              <a:rPr lang="de-AT" dirty="0" smtClean="0">
                <a:hlinkClick r:id="rId3"/>
              </a:rPr>
              <a:t>/</a:t>
            </a:r>
            <a:endParaRPr lang="de-AT" dirty="0" smtClean="0"/>
          </a:p>
          <a:p>
            <a:r>
              <a:rPr lang="de-AT" dirty="0"/>
              <a:t>Verhaltenskodex: </a:t>
            </a:r>
            <a:r>
              <a:rPr lang="de-AT" dirty="0">
                <a:hlinkClick r:id="rId4"/>
              </a:rPr>
              <a:t>https://genderkompetenz-sport.at/wp-content/uploads/2021/12/VERHALTENSKODEX_Stand-2021-003.pdf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64392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Legende 1"/>
          <p:cNvSpPr/>
          <p:nvPr/>
        </p:nvSpPr>
        <p:spPr>
          <a:xfrm>
            <a:off x="4499992" y="548680"/>
            <a:ext cx="3888432" cy="1512168"/>
          </a:xfrm>
          <a:prstGeom prst="wedgeEllipseCallout">
            <a:avLst>
              <a:gd name="adj1" fmla="val -32852"/>
              <a:gd name="adj2" fmla="val 96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dirty="0" smtClean="0"/>
              <a:t>Alle Verantwortlichen müssen für ihren Bereich Schutzkonzepte entwickeln.</a:t>
            </a:r>
            <a:endParaRPr lang="de-AT" sz="1800" dirty="0"/>
          </a:p>
        </p:txBody>
      </p:sp>
      <p:sp>
        <p:nvSpPr>
          <p:cNvPr id="3" name="Ovale Legende 2"/>
          <p:cNvSpPr/>
          <p:nvPr/>
        </p:nvSpPr>
        <p:spPr>
          <a:xfrm>
            <a:off x="251520" y="836712"/>
            <a:ext cx="3960440" cy="1800200"/>
          </a:xfrm>
          <a:prstGeom prst="wedgeEllipseCallout">
            <a:avLst>
              <a:gd name="adj1" fmla="val 50484"/>
              <a:gd name="adj2" fmla="val 6137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dirty="0" smtClean="0"/>
              <a:t>Jede Österreichische Schule wird in Zukunft ein verpflichtendes Kinderschutzkonzept haben.</a:t>
            </a:r>
            <a:endParaRPr lang="de-AT" sz="1800" dirty="0"/>
          </a:p>
        </p:txBody>
      </p:sp>
      <p:sp>
        <p:nvSpPr>
          <p:cNvPr id="4" name="Ovale Legende 3"/>
          <p:cNvSpPr/>
          <p:nvPr/>
        </p:nvSpPr>
        <p:spPr>
          <a:xfrm>
            <a:off x="5076056" y="2924944"/>
            <a:ext cx="3816424" cy="1512168"/>
          </a:xfrm>
          <a:prstGeom prst="wedgeEllipseCallout">
            <a:avLst>
              <a:gd name="adj1" fmla="val -52747"/>
              <a:gd name="adj2" fmla="val -4432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D</a:t>
            </a:r>
            <a:r>
              <a:rPr lang="de-DE" sz="1800" dirty="0" smtClean="0"/>
              <a:t>as </a:t>
            </a:r>
            <a:r>
              <a:rPr lang="de-DE" sz="1800" dirty="0"/>
              <a:t>Herzstück </a:t>
            </a:r>
            <a:r>
              <a:rPr lang="de-DE" sz="1800" dirty="0" smtClean="0"/>
              <a:t>des Kinderschutzpakets </a:t>
            </a:r>
            <a:r>
              <a:rPr lang="de-DE" sz="1800" dirty="0"/>
              <a:t>sind die präventiven </a:t>
            </a:r>
            <a:r>
              <a:rPr lang="de-DE" sz="1800" dirty="0" smtClean="0"/>
              <a:t>Kinderschutzkonzepte.</a:t>
            </a:r>
            <a:endParaRPr lang="de-AT" sz="1800" dirty="0"/>
          </a:p>
        </p:txBody>
      </p:sp>
      <p:sp>
        <p:nvSpPr>
          <p:cNvPr id="5" name="Ovale Legende 4"/>
          <p:cNvSpPr/>
          <p:nvPr/>
        </p:nvSpPr>
        <p:spPr>
          <a:xfrm>
            <a:off x="237416" y="3861048"/>
            <a:ext cx="5307672" cy="1944216"/>
          </a:xfrm>
          <a:prstGeom prst="wedgeEllipseCallout">
            <a:avLst>
              <a:gd name="adj1" fmla="val 27002"/>
              <a:gd name="adj2" fmla="val -7723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/>
              <a:t>Alle </a:t>
            </a:r>
            <a:r>
              <a:rPr lang="de-DE" sz="1800" dirty="0"/>
              <a:t>Vereine und Organisationen, die auf irgendeine Art und Weise </a:t>
            </a:r>
            <a:r>
              <a:rPr lang="de-DE" sz="1800" dirty="0" smtClean="0"/>
              <a:t>mit </a:t>
            </a:r>
            <a:r>
              <a:rPr lang="de-DE" sz="1800" dirty="0"/>
              <a:t>Kindern zu tun haben, </a:t>
            </a:r>
            <a:r>
              <a:rPr lang="de-DE" sz="1800" dirty="0" smtClean="0"/>
              <a:t>sollen dazu motiviert werden, Kinderschutzkonzepte zu erstellen.</a:t>
            </a:r>
            <a:endParaRPr lang="de-AT" sz="1800" dirty="0"/>
          </a:p>
        </p:txBody>
      </p:sp>
      <p:sp>
        <p:nvSpPr>
          <p:cNvPr id="6" name="Ovale Legende 5"/>
          <p:cNvSpPr/>
          <p:nvPr/>
        </p:nvSpPr>
        <p:spPr>
          <a:xfrm>
            <a:off x="4507096" y="548680"/>
            <a:ext cx="3888432" cy="1512168"/>
          </a:xfrm>
          <a:prstGeom prst="wedgeEllipseCallout">
            <a:avLst>
              <a:gd name="adj1" fmla="val -32852"/>
              <a:gd name="adj2" fmla="val 96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dirty="0" smtClean="0"/>
              <a:t>Alle Verantwortlichen müssen für ihren Bereich Schutzkonzepte entwickeln.</a:t>
            </a:r>
            <a:endParaRPr lang="de-AT" sz="1800" dirty="0"/>
          </a:p>
        </p:txBody>
      </p:sp>
      <p:sp>
        <p:nvSpPr>
          <p:cNvPr id="7" name="Ovale Legende 6"/>
          <p:cNvSpPr/>
          <p:nvPr/>
        </p:nvSpPr>
        <p:spPr>
          <a:xfrm>
            <a:off x="258624" y="836712"/>
            <a:ext cx="3960440" cy="1800200"/>
          </a:xfrm>
          <a:prstGeom prst="wedgeEllipseCallout">
            <a:avLst>
              <a:gd name="adj1" fmla="val 50484"/>
              <a:gd name="adj2" fmla="val 6137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dirty="0" smtClean="0"/>
              <a:t>Jede Österreichische Schule wird in Zukunft ein verpflichtendes Kinderschutzkonzept haben.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330253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Mögliche Effekte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2000" b="1" dirty="0">
                <a:solidFill>
                  <a:schemeClr val="accent1"/>
                </a:solidFill>
              </a:rPr>
              <a:t>Ideal</a:t>
            </a:r>
            <a:endParaRPr lang="de-AT" sz="1900" b="1" dirty="0">
              <a:solidFill>
                <a:schemeClr val="accent1"/>
              </a:solidFill>
            </a:endParaRPr>
          </a:p>
          <a:p>
            <a:r>
              <a:rPr lang="de-AT" sz="2000" dirty="0" smtClean="0"/>
              <a:t>„</a:t>
            </a:r>
            <a:r>
              <a:rPr lang="de-AT" sz="2000" dirty="0"/>
              <a:t>Flächendeckend und in allen Bereichen“</a:t>
            </a:r>
          </a:p>
          <a:p>
            <a:r>
              <a:rPr lang="de-AT" sz="2000" dirty="0"/>
              <a:t>Qualitätskriterium für Behörden (z.B. </a:t>
            </a:r>
            <a:r>
              <a:rPr lang="de-AT" sz="2000" dirty="0" smtClean="0"/>
              <a:t>Fördergebende) und Zielgruppe </a:t>
            </a:r>
            <a:r>
              <a:rPr lang="de-AT" sz="2000" dirty="0"/>
              <a:t>des Angebots (z.B. Vereinsmitglieder, Eltern</a:t>
            </a:r>
            <a:r>
              <a:rPr lang="de-AT" sz="2000" dirty="0" smtClean="0"/>
              <a:t>)</a:t>
            </a:r>
          </a:p>
          <a:p>
            <a:r>
              <a:rPr lang="de-AT" sz="2000" dirty="0" smtClean="0"/>
              <a:t>Aktiver Kinderschutz</a:t>
            </a:r>
            <a:endParaRPr lang="de-AT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000" b="1" dirty="0">
                <a:solidFill>
                  <a:schemeClr val="accent1"/>
                </a:solidFill>
              </a:rPr>
              <a:t>Gefahr</a:t>
            </a:r>
            <a:endParaRPr lang="de-AT" sz="2200" b="1" dirty="0">
              <a:solidFill>
                <a:schemeClr val="accent1"/>
              </a:solidFill>
            </a:endParaRPr>
          </a:p>
          <a:p>
            <a:r>
              <a:rPr lang="de-AT" sz="2000" dirty="0" smtClean="0"/>
              <a:t>Als nutzlos und zusätzlicher Arbeitsaufwand betrachteter Auftrag</a:t>
            </a:r>
          </a:p>
          <a:p>
            <a:r>
              <a:rPr lang="de-AT" sz="2000" dirty="0" smtClean="0"/>
              <a:t>Abschreiben ohne </a:t>
            </a:r>
            <a:r>
              <a:rPr lang="de-AT" sz="2000" dirty="0"/>
              <a:t>„Hirn“</a:t>
            </a:r>
          </a:p>
          <a:p>
            <a:r>
              <a:rPr lang="de-AT" sz="2000" dirty="0" smtClean="0"/>
              <a:t>Frustration</a:t>
            </a:r>
          </a:p>
          <a:p>
            <a:r>
              <a:rPr lang="de-AT" sz="2000" dirty="0" smtClean="0"/>
              <a:t>Wirkungslose Papierproduktion</a:t>
            </a:r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69193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8636" r="8636"/>
          <a:stretch>
            <a:fillRect/>
          </a:stretch>
        </p:blipFill>
        <p:spPr>
          <a:xfrm>
            <a:off x="2102030" y="3356992"/>
            <a:ext cx="4939940" cy="25118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Schlüssel zum Gelingen</a:t>
            </a:r>
            <a:endParaRPr lang="de-AT" dirty="0"/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2483932319"/>
              </p:ext>
            </p:extLst>
          </p:nvPr>
        </p:nvGraphicFramePr>
        <p:xfrm>
          <a:off x="2195736" y="794048"/>
          <a:ext cx="5280248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159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A773694-9E0B-428F-B6BA-EC4A3F333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307849B-8EC2-41B5-A34B-86C1FDB3B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860E25-9BB0-427A-833D-0567B6E04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Ein sicherer Ort</a:t>
            </a:r>
            <a:endParaRPr lang="de-AT" dirty="0"/>
          </a:p>
        </p:txBody>
      </p:sp>
      <p:pic>
        <p:nvPicPr>
          <p:cNvPr id="4" name="Inhalts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b="9528"/>
          <a:stretch>
            <a:fillRect/>
          </a:stretch>
        </p:blipFill>
        <p:spPr/>
      </p:pic>
      <p:sp>
        <p:nvSpPr>
          <p:cNvPr id="5" name="Datumsplatzhalter 3"/>
          <p:cNvSpPr txBox="1">
            <a:spLocks/>
          </p:cNvSpPr>
          <p:nvPr/>
        </p:nvSpPr>
        <p:spPr>
          <a:xfrm>
            <a:off x="466329" y="5949875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de-DE"/>
            </a:defPPr>
            <a:lvl1pPr marL="0" algn="l" defTabSz="914400" rtl="0" eaLnBrk="1" latinLnBrk="0" hangingPunct="1">
              <a:defRPr kumimoji="0"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bg1"/>
                </a:solidFill>
              </a:rPr>
              <a:t>Foto: Katharina </a:t>
            </a:r>
            <a:r>
              <a:rPr lang="de-AT" dirty="0" err="1" smtClean="0">
                <a:solidFill>
                  <a:schemeClr val="bg1"/>
                </a:solidFill>
              </a:rPr>
              <a:t>Zagajsek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0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Vorteile durch Kinderschutzkonzepte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Bewusstseinsschaffung </a:t>
            </a:r>
            <a:r>
              <a:rPr lang="de-DE" sz="2000" dirty="0"/>
              <a:t>für </a:t>
            </a:r>
            <a:r>
              <a:rPr lang="de-DE" sz="2000" dirty="0" smtClean="0"/>
              <a:t>bereits bestehende Risiken, die Kinder und Jugendliche gefährden (können)</a:t>
            </a:r>
            <a:endParaRPr lang="de-DE" sz="1800" dirty="0" smtClean="0"/>
          </a:p>
          <a:p>
            <a:r>
              <a:rPr lang="de-DE" sz="2000" dirty="0" smtClean="0"/>
              <a:t>Schutz von Kindern </a:t>
            </a:r>
            <a:r>
              <a:rPr lang="de-DE" sz="2000" dirty="0"/>
              <a:t>und </a:t>
            </a:r>
            <a:r>
              <a:rPr lang="de-DE" sz="2000" dirty="0" smtClean="0"/>
              <a:t>Jugendlichen vor </a:t>
            </a:r>
            <a:r>
              <a:rPr lang="de-DE" sz="2000" dirty="0" smtClean="0"/>
              <a:t>Gefährdungen</a:t>
            </a:r>
          </a:p>
          <a:p>
            <a:r>
              <a:rPr lang="de-DE" sz="2000" dirty="0"/>
              <a:t>Klarheit für alle Beteiligten im System</a:t>
            </a:r>
          </a:p>
          <a:p>
            <a:pPr lvl="1"/>
            <a:r>
              <a:rPr lang="de-DE" sz="1800" dirty="0"/>
              <a:t>um Risiken präventiv entgegenzuwirken und</a:t>
            </a:r>
          </a:p>
          <a:p>
            <a:pPr lvl="1"/>
            <a:r>
              <a:rPr lang="de-DE" sz="1800" dirty="0"/>
              <a:t>eine klare Handlungsanleitung für den Ernstfall zu schaffen</a:t>
            </a:r>
            <a:endParaRPr lang="de-DE" sz="2000" dirty="0" smtClean="0"/>
          </a:p>
          <a:p>
            <a:r>
              <a:rPr lang="de-DE" sz="2000" dirty="0" smtClean="0"/>
              <a:t>Hilfe für Mitarbeitende in </a:t>
            </a:r>
            <a:r>
              <a:rPr lang="de-DE" sz="2000" dirty="0"/>
              <a:t>schwer zu bewältigenden </a:t>
            </a:r>
            <a:r>
              <a:rPr lang="de-DE" sz="2000" dirty="0" smtClean="0"/>
              <a:t>Situationen</a:t>
            </a:r>
          </a:p>
          <a:p>
            <a:r>
              <a:rPr lang="de-DE" sz="2000" dirty="0" smtClean="0"/>
              <a:t>Stärkung der Institution durch weiteres Qualitätsmerkmal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722948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Präventionsstufen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468660"/>
              </p:ext>
            </p:extLst>
          </p:nvPr>
        </p:nvGraphicFramePr>
        <p:xfrm>
          <a:off x="457200" y="2136775"/>
          <a:ext cx="7570788" cy="36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4635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Bestandsaufnahme als Basis</a:t>
            </a:r>
            <a:endParaRPr lang="de-AT" dirty="0"/>
          </a:p>
        </p:txBody>
      </p:sp>
      <p:graphicFrame>
        <p:nvGraphicFramePr>
          <p:cNvPr id="4" name="Inhaltsplatzhalter 4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2913497063"/>
              </p:ext>
            </p:extLst>
          </p:nvPr>
        </p:nvGraphicFramePr>
        <p:xfrm>
          <a:off x="466725" y="2133600"/>
          <a:ext cx="6048375" cy="367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072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0575D6-2575-4C65-B8B8-B73C70F8B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29DF72-E170-4747-9FC3-33BC6E96E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D07FEF-C4AE-49F1-941F-6A5C3F0AC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2265F7-87D7-4275-8035-E176D8C2B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75D9E6-8C34-44B2-8332-1E3F6BF1A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Standarddesign">
  <a:themeElements>
    <a:clrScheme name="Blaugrü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Standarddesign">
      <a:majorFont>
        <a:latin typeface="Univers Condensed"/>
        <a:ea typeface=""/>
        <a:cs typeface=""/>
      </a:majorFont>
      <a:minorFont>
        <a:latin typeface="Univers Condense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70000"/>
        </a:accent6>
        <a:hlink>
          <a:srgbClr val="80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PPT_Vorlage_Allgemein</Template>
  <TotalTime>0</TotalTime>
  <Words>1274</Words>
  <Application>Microsoft Office PowerPoint</Application>
  <PresentationFormat>Bildschirmpräsentation (4:3)</PresentationFormat>
  <Paragraphs>194</Paragraphs>
  <Slides>28</Slides>
  <Notes>4</Notes>
  <HiddenSlides>11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7" baseType="lpstr">
      <vt:lpstr>Arial</vt:lpstr>
      <vt:lpstr>Freestyle Script</vt:lpstr>
      <vt:lpstr>Helvetica for Caritas</vt:lpstr>
      <vt:lpstr>Helvetica LT Com</vt:lpstr>
      <vt:lpstr>Interstate</vt:lpstr>
      <vt:lpstr>Times New Roman</vt:lpstr>
      <vt:lpstr>Univers Condensed</vt:lpstr>
      <vt:lpstr>Wingdings</vt:lpstr>
      <vt:lpstr>Standarddesign</vt:lpstr>
      <vt:lpstr>Schritt für Schritt zu einem sicheren Ort </vt:lpstr>
      <vt:lpstr>Kinderschutzkonzepte in aller Munde</vt:lpstr>
      <vt:lpstr>PowerPoint-Präsentation</vt:lpstr>
      <vt:lpstr>Mögliche Effekte</vt:lpstr>
      <vt:lpstr>Schlüssel zum Gelingen</vt:lpstr>
      <vt:lpstr>Ein sicherer Ort</vt:lpstr>
      <vt:lpstr>Vorteile durch Kinderschutzkonzepte</vt:lpstr>
      <vt:lpstr>Präventionsstufen</vt:lpstr>
      <vt:lpstr>Bestandsaufnahme als Basis</vt:lpstr>
      <vt:lpstr>Teile eines Schutzkonzepts</vt:lpstr>
      <vt:lpstr>Präventive Maßnahmen</vt:lpstr>
      <vt:lpstr>Präventive Maßnahmen</vt:lpstr>
      <vt:lpstr>Organisationsentwicklungsprozess</vt:lpstr>
      <vt:lpstr>Eine Frage der Flughöhe</vt:lpstr>
      <vt:lpstr>Welche Regelungen braucht es wo?</vt:lpstr>
      <vt:lpstr>Gut zu wissen</vt:lpstr>
      <vt:lpstr>Und jetzt?</vt:lpstr>
      <vt:lpstr>Hilfreiche Unterlagen</vt:lpstr>
      <vt:lpstr>Safe Sport Standards - Risikoanalyse</vt:lpstr>
      <vt:lpstr>Safe Sport Standards – Richtlinie und Partizipation</vt:lpstr>
      <vt:lpstr>Safe Sport Standards - Vertrauensperson</vt:lpstr>
      <vt:lpstr>Safe Sport Standards – Interventionsplan</vt:lpstr>
      <vt:lpstr>Safe Sport Standards – Beratung und Unterstützung</vt:lpstr>
      <vt:lpstr>Safe Sport Standards – Anstellungen und Unterlagen</vt:lpstr>
      <vt:lpstr>Safe Sport Standards – Aus- und Weiterbildung</vt:lpstr>
      <vt:lpstr>Verhaltenskodex</vt:lpstr>
      <vt:lpstr>PowerPoint-Präsentation</vt:lpstr>
      <vt:lpstr>Weiterführende Links</vt:lpstr>
    </vt:vector>
  </TitlesOfParts>
  <Company>Caritas der Erzdiözese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Kurt Riha</dc:creator>
  <cp:lastModifiedBy>Sandra Fiedler</cp:lastModifiedBy>
  <cp:revision>45</cp:revision>
  <cp:lastPrinted>2013-05-31T12:39:13Z</cp:lastPrinted>
  <dcterms:created xsi:type="dcterms:W3CDTF">2021-12-15T08:54:51Z</dcterms:created>
  <dcterms:modified xsi:type="dcterms:W3CDTF">2024-01-22T08:33:00Z</dcterms:modified>
</cp:coreProperties>
</file>