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8" r:id="rId2"/>
    <p:sldId id="281" r:id="rId3"/>
    <p:sldId id="275" r:id="rId4"/>
    <p:sldId id="282" r:id="rId5"/>
    <p:sldId id="267" r:id="rId6"/>
    <p:sldId id="269" r:id="rId7"/>
    <p:sldId id="280" r:id="rId8"/>
    <p:sldId id="276" r:id="rId9"/>
    <p:sldId id="277" r:id="rId10"/>
    <p:sldId id="278" r:id="rId11"/>
    <p:sldId id="270" r:id="rId12"/>
    <p:sldId id="274" r:id="rId13"/>
    <p:sldId id="279" r:id="rId14"/>
    <p:sldId id="273" r:id="rId15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Geneva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Geneva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Geneva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Geneva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32"/>
    <a:srgbClr val="FFFFFF"/>
    <a:srgbClr val="B1C800"/>
    <a:srgbClr val="F6A800"/>
    <a:srgbClr val="894B94"/>
    <a:srgbClr val="E6418D"/>
    <a:srgbClr val="00A3B4"/>
    <a:srgbClr val="00979B"/>
    <a:srgbClr val="7071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0" autoAdjust="0"/>
    <p:restoredTop sz="94660"/>
  </p:normalViewPr>
  <p:slideViewPr>
    <p:cSldViewPr snapToObjects="1">
      <p:cViewPr varScale="1">
        <p:scale>
          <a:sx n="114" d="100"/>
          <a:sy n="114" d="100"/>
        </p:scale>
        <p:origin x="11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oelblingr\AppData\Local\Microsoft\Windows\INetCache\Content.Outlook\E138IQG0\Kinder-%20und%20Jugendhilfe%20Statistik%20(00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oelblingr\AppData\Local\Microsoft\Windows\INetCache\Content.Outlook\E138IQG0\Kinder-%20und%20Jugendhilfe%20Statistik%20(00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Gefährdung!$C$2</c:f>
              <c:strCache>
                <c:ptCount val="1"/>
                <c:pt idx="0">
                  <c:v>Gefährdungsabklärungen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Gefährdung!$B$3:$B$7</c:f>
              <c:numCache>
                <c:formatCode>General</c:formatCode>
                <c:ptCount val="5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</c:numCache>
            </c:numRef>
          </c:cat>
          <c:val>
            <c:numRef>
              <c:f>Gefährdung!$C$3:$C$7</c:f>
              <c:numCache>
                <c:formatCode>General</c:formatCode>
                <c:ptCount val="5"/>
                <c:pt idx="0">
                  <c:v>1395</c:v>
                </c:pt>
                <c:pt idx="1">
                  <c:v>1188</c:v>
                </c:pt>
                <c:pt idx="2">
                  <c:v>1200</c:v>
                </c:pt>
                <c:pt idx="3">
                  <c:v>877</c:v>
                </c:pt>
                <c:pt idx="4">
                  <c:v>1214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9C-459F-A995-2A7178C4AD0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63760376"/>
        <c:axId val="563759392"/>
      </c:barChart>
      <c:catAx>
        <c:axId val="563760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63759392"/>
        <c:crosses val="autoZero"/>
        <c:auto val="1"/>
        <c:lblAlgn val="ctr"/>
        <c:lblOffset val="100"/>
        <c:noMultiLvlLbl val="0"/>
      </c:catAx>
      <c:valAx>
        <c:axId val="56375939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63760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2">
        <a:lumMod val="40000"/>
        <a:lumOff val="6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solidFill>
                  <a:schemeClr val="tx1"/>
                </a:solidFill>
              </a:rPr>
              <a:t>Unterstützung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der </a:t>
            </a:r>
            <a:r>
              <a:rPr lang="en-US" dirty="0" err="1">
                <a:solidFill>
                  <a:schemeClr val="tx1"/>
                </a:solidFill>
              </a:rPr>
              <a:t>Erziehung</a:t>
            </a:r>
            <a:endParaRPr lang="en-US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UdE!$C$2</c:f>
              <c:strCache>
                <c:ptCount val="1"/>
                <c:pt idx="0">
                  <c:v>Unterstützung in der Erziehung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UdE!$B$3:$B$7</c:f>
              <c:numCache>
                <c:formatCode>General</c:formatCode>
                <c:ptCount val="5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</c:numCache>
            </c:numRef>
          </c:cat>
          <c:val>
            <c:numRef>
              <c:f>UdE!$C$3:$C$7</c:f>
              <c:numCache>
                <c:formatCode>General</c:formatCode>
                <c:ptCount val="5"/>
                <c:pt idx="0">
                  <c:v>1029</c:v>
                </c:pt>
                <c:pt idx="1">
                  <c:v>951</c:v>
                </c:pt>
                <c:pt idx="2">
                  <c:v>928</c:v>
                </c:pt>
                <c:pt idx="3">
                  <c:v>865</c:v>
                </c:pt>
                <c:pt idx="4">
                  <c:v>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D2-41BF-9C63-0E2E62D0DAE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73687056"/>
        <c:axId val="573687712"/>
      </c:barChart>
      <c:catAx>
        <c:axId val="573687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3687712"/>
        <c:crosses val="autoZero"/>
        <c:auto val="1"/>
        <c:lblAlgn val="ctr"/>
        <c:lblOffset val="100"/>
        <c:noMultiLvlLbl val="0"/>
      </c:catAx>
      <c:valAx>
        <c:axId val="5736877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368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2">
        <a:lumMod val="40000"/>
        <a:lumOff val="6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0878455818022754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VE!$C$3</c:f>
              <c:strCache>
                <c:ptCount val="1"/>
                <c:pt idx="0">
                  <c:v>Volle Erziehung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VE!$B$4:$B$8</c:f>
              <c:numCache>
                <c:formatCode>General</c:formatCode>
                <c:ptCount val="5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</c:numCache>
            </c:numRef>
          </c:cat>
          <c:val>
            <c:numRef>
              <c:f>VE!$C$4:$C$8</c:f>
              <c:numCache>
                <c:formatCode>General</c:formatCode>
                <c:ptCount val="5"/>
                <c:pt idx="0">
                  <c:v>323</c:v>
                </c:pt>
                <c:pt idx="1">
                  <c:v>314</c:v>
                </c:pt>
                <c:pt idx="2">
                  <c:v>293</c:v>
                </c:pt>
                <c:pt idx="3">
                  <c:v>291</c:v>
                </c:pt>
                <c:pt idx="4">
                  <c:v>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6F-4BCA-AB2C-DD33B13630A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73688696"/>
        <c:axId val="493846912"/>
      </c:barChart>
      <c:catAx>
        <c:axId val="573688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3846912"/>
        <c:crosses val="autoZero"/>
        <c:auto val="1"/>
        <c:lblAlgn val="ctr"/>
        <c:lblOffset val="100"/>
        <c:noMultiLvlLbl val="0"/>
      </c:catAx>
      <c:valAx>
        <c:axId val="4938469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3688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2">
        <a:lumMod val="40000"/>
        <a:lumOff val="6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78BD1A-DF62-4F40-BECB-FA26405BDDA4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D517AB5-2137-48F5-860A-6C4A1DA5D6D3}">
      <dgm:prSet phldrT="[Text]"/>
      <dgm:spPr/>
      <dgm:t>
        <a:bodyPr/>
        <a:lstStyle/>
        <a:p>
          <a:r>
            <a:rPr lang="de-DE" dirty="0" smtClean="0"/>
            <a:t>Amt KJH</a:t>
          </a:r>
          <a:endParaRPr lang="de-DE" dirty="0"/>
        </a:p>
      </dgm:t>
    </dgm:pt>
    <dgm:pt modelId="{160DA9B6-2C62-4816-863E-B5229424687E}" type="parTrans" cxnId="{5322ED45-4847-48DD-B4A1-3802D76AA99D}">
      <dgm:prSet/>
      <dgm:spPr/>
      <dgm:t>
        <a:bodyPr/>
        <a:lstStyle/>
        <a:p>
          <a:endParaRPr lang="de-DE"/>
        </a:p>
      </dgm:t>
    </dgm:pt>
    <dgm:pt modelId="{FA2AF559-C40B-4770-A91E-CB3DA8BA7B2E}" type="sibTrans" cxnId="{5322ED45-4847-48DD-B4A1-3802D76AA99D}">
      <dgm:prSet/>
      <dgm:spPr/>
      <dgm:t>
        <a:bodyPr/>
        <a:lstStyle/>
        <a:p>
          <a:endParaRPr lang="de-DE"/>
        </a:p>
      </dgm:t>
    </dgm:pt>
    <dgm:pt modelId="{8D63BA10-B21A-481E-9BFA-5257236593FD}">
      <dgm:prSet phldrT="[Text]"/>
      <dgm:spPr/>
      <dgm:t>
        <a:bodyPr/>
        <a:lstStyle/>
        <a:p>
          <a:r>
            <a:rPr lang="de-DE" dirty="0" smtClean="0"/>
            <a:t>Sozialarbeit</a:t>
          </a:r>
          <a:endParaRPr lang="de-DE" dirty="0"/>
        </a:p>
      </dgm:t>
    </dgm:pt>
    <dgm:pt modelId="{B5CB2056-981C-4581-A781-0D1E31C4A048}" type="parTrans" cxnId="{521527F6-0A23-4EFB-B27F-9D4B8ABF38BA}">
      <dgm:prSet/>
      <dgm:spPr/>
      <dgm:t>
        <a:bodyPr/>
        <a:lstStyle/>
        <a:p>
          <a:endParaRPr lang="de-DE"/>
        </a:p>
      </dgm:t>
    </dgm:pt>
    <dgm:pt modelId="{1D1D8FE1-5AFF-4CAF-8565-0DFE682FC9B2}" type="sibTrans" cxnId="{521527F6-0A23-4EFB-B27F-9D4B8ABF38BA}">
      <dgm:prSet/>
      <dgm:spPr/>
      <dgm:t>
        <a:bodyPr/>
        <a:lstStyle/>
        <a:p>
          <a:endParaRPr lang="de-DE"/>
        </a:p>
      </dgm:t>
    </dgm:pt>
    <dgm:pt modelId="{38B89B3B-5FF8-4D00-9587-89FB49909CA4}">
      <dgm:prSet phldrT="[Text]"/>
      <dgm:spPr/>
      <dgm:t>
        <a:bodyPr/>
        <a:lstStyle/>
        <a:p>
          <a:r>
            <a:rPr lang="de-DE" dirty="0" smtClean="0"/>
            <a:t>Rechtsvertretung</a:t>
          </a:r>
          <a:endParaRPr lang="de-DE" dirty="0"/>
        </a:p>
      </dgm:t>
    </dgm:pt>
    <dgm:pt modelId="{2081F85A-0753-40D6-BE20-22E1F61A6AC0}" type="parTrans" cxnId="{DE7495E5-0101-4E2B-96A0-40FCF79AF95B}">
      <dgm:prSet/>
      <dgm:spPr/>
      <dgm:t>
        <a:bodyPr/>
        <a:lstStyle/>
        <a:p>
          <a:endParaRPr lang="de-DE"/>
        </a:p>
      </dgm:t>
    </dgm:pt>
    <dgm:pt modelId="{72423DF9-FC1D-447F-8C96-ABE5FFA46317}" type="sibTrans" cxnId="{DE7495E5-0101-4E2B-96A0-40FCF79AF95B}">
      <dgm:prSet/>
      <dgm:spPr/>
      <dgm:t>
        <a:bodyPr/>
        <a:lstStyle/>
        <a:p>
          <a:endParaRPr lang="de-DE"/>
        </a:p>
      </dgm:t>
    </dgm:pt>
    <dgm:pt modelId="{220B38DE-138D-43E2-B13C-C49078E31A21}">
      <dgm:prSet phldrT="[Text]"/>
      <dgm:spPr/>
      <dgm:t>
        <a:bodyPr/>
        <a:lstStyle/>
        <a:p>
          <a:r>
            <a:rPr lang="de-DE" dirty="0" smtClean="0"/>
            <a:t>Zentrale Dienstleistungen</a:t>
          </a:r>
          <a:endParaRPr lang="de-DE" dirty="0"/>
        </a:p>
      </dgm:t>
    </dgm:pt>
    <dgm:pt modelId="{6D384BD3-878D-49FF-8887-D10542137156}" type="parTrans" cxnId="{180ADE50-25EF-4AD4-970F-8BE400EC0195}">
      <dgm:prSet/>
      <dgm:spPr/>
      <dgm:t>
        <a:bodyPr/>
        <a:lstStyle/>
        <a:p>
          <a:endParaRPr lang="de-DE"/>
        </a:p>
      </dgm:t>
    </dgm:pt>
    <dgm:pt modelId="{81511FD9-56C1-4C7D-B794-72BE374708F0}" type="sibTrans" cxnId="{180ADE50-25EF-4AD4-970F-8BE400EC0195}">
      <dgm:prSet/>
      <dgm:spPr/>
      <dgm:t>
        <a:bodyPr/>
        <a:lstStyle/>
        <a:p>
          <a:endParaRPr lang="de-DE"/>
        </a:p>
      </dgm:t>
    </dgm:pt>
    <dgm:pt modelId="{24D73CFA-53B9-4A3A-8834-1628CFD13A03}">
      <dgm:prSet/>
      <dgm:spPr/>
      <dgm:t>
        <a:bodyPr/>
        <a:lstStyle/>
        <a:p>
          <a:r>
            <a:rPr lang="de-DE" dirty="0" smtClean="0"/>
            <a:t>Verrechnung</a:t>
          </a:r>
          <a:endParaRPr lang="de-DE" dirty="0"/>
        </a:p>
      </dgm:t>
    </dgm:pt>
    <dgm:pt modelId="{C6A6B7C7-7682-4C58-9C66-8864FACE9A84}" type="parTrans" cxnId="{53C3E0FB-8BB9-4143-97F0-7AB9AA0D992D}">
      <dgm:prSet/>
      <dgm:spPr/>
      <dgm:t>
        <a:bodyPr/>
        <a:lstStyle/>
        <a:p>
          <a:endParaRPr lang="de-DE"/>
        </a:p>
      </dgm:t>
    </dgm:pt>
    <dgm:pt modelId="{2A21CE4B-497C-4DA1-9CE1-CB9EDA6C478E}" type="sibTrans" cxnId="{53C3E0FB-8BB9-4143-97F0-7AB9AA0D992D}">
      <dgm:prSet/>
      <dgm:spPr/>
      <dgm:t>
        <a:bodyPr/>
        <a:lstStyle/>
        <a:p>
          <a:endParaRPr lang="de-DE"/>
        </a:p>
      </dgm:t>
    </dgm:pt>
    <dgm:pt modelId="{DE401749-DF3D-4FF1-AFDA-FAB8F0B87C9F}">
      <dgm:prSet/>
      <dgm:spPr/>
      <dgm:t>
        <a:bodyPr/>
        <a:lstStyle/>
        <a:p>
          <a:r>
            <a:rPr lang="de-DE" dirty="0" smtClean="0"/>
            <a:t>Sprengelsozialarbeit</a:t>
          </a:r>
          <a:endParaRPr lang="de-DE" dirty="0"/>
        </a:p>
      </dgm:t>
    </dgm:pt>
    <dgm:pt modelId="{CEDC3FF2-8DD6-4107-A661-579EBC5D5BF4}" type="parTrans" cxnId="{4EE12B81-C593-46F6-AB8B-778D94C37604}">
      <dgm:prSet/>
      <dgm:spPr/>
      <dgm:t>
        <a:bodyPr/>
        <a:lstStyle/>
        <a:p>
          <a:endParaRPr lang="de-DE"/>
        </a:p>
      </dgm:t>
    </dgm:pt>
    <dgm:pt modelId="{8B08051C-62E4-48D9-A9E6-4C468F37C7C5}" type="sibTrans" cxnId="{4EE12B81-C593-46F6-AB8B-778D94C37604}">
      <dgm:prSet/>
      <dgm:spPr/>
      <dgm:t>
        <a:bodyPr/>
        <a:lstStyle/>
        <a:p>
          <a:endParaRPr lang="de-DE"/>
        </a:p>
      </dgm:t>
    </dgm:pt>
    <dgm:pt modelId="{4CD56433-9E70-4B30-BD5A-A14C063842A6}">
      <dgm:prSet/>
      <dgm:spPr/>
      <dgm:t>
        <a:bodyPr/>
        <a:lstStyle/>
        <a:p>
          <a:r>
            <a:rPr lang="de-DE" dirty="0" smtClean="0"/>
            <a:t>Pflegekinder, Adoptionen und </a:t>
          </a:r>
          <a:r>
            <a:rPr lang="de-DE" dirty="0" err="1" smtClean="0"/>
            <a:t>umF</a:t>
          </a:r>
          <a:endParaRPr lang="de-DE" dirty="0"/>
        </a:p>
      </dgm:t>
    </dgm:pt>
    <dgm:pt modelId="{3D0687B9-3717-4BA2-BEEA-F9209666F72F}" type="parTrans" cxnId="{24B8C20F-C19E-491B-B225-2171F761B665}">
      <dgm:prSet/>
      <dgm:spPr/>
      <dgm:t>
        <a:bodyPr/>
        <a:lstStyle/>
        <a:p>
          <a:endParaRPr lang="de-DE"/>
        </a:p>
      </dgm:t>
    </dgm:pt>
    <dgm:pt modelId="{ACA6261B-FA69-4CDC-99C4-1B3CA1F152B2}" type="sibTrans" cxnId="{24B8C20F-C19E-491B-B225-2171F761B665}">
      <dgm:prSet/>
      <dgm:spPr/>
      <dgm:t>
        <a:bodyPr/>
        <a:lstStyle/>
        <a:p>
          <a:endParaRPr lang="de-DE"/>
        </a:p>
      </dgm:t>
    </dgm:pt>
    <dgm:pt modelId="{BD19E1AE-3AA2-4CB5-9673-9B3A9E2EDEFD}">
      <dgm:prSet/>
      <dgm:spPr/>
      <dgm:t>
        <a:bodyPr/>
        <a:lstStyle/>
        <a:p>
          <a:r>
            <a:rPr lang="de-DE" dirty="0" smtClean="0"/>
            <a:t>Abklärungs-Team</a:t>
          </a:r>
          <a:endParaRPr lang="de-DE" dirty="0"/>
        </a:p>
      </dgm:t>
    </dgm:pt>
    <dgm:pt modelId="{44ACA3DC-7537-41A5-BF15-4366B6266858}" type="parTrans" cxnId="{A231F19B-3C08-47CF-8657-1029CF073261}">
      <dgm:prSet/>
      <dgm:spPr/>
      <dgm:t>
        <a:bodyPr/>
        <a:lstStyle/>
        <a:p>
          <a:endParaRPr lang="de-DE"/>
        </a:p>
      </dgm:t>
    </dgm:pt>
    <dgm:pt modelId="{E0A748CB-37C5-4E3E-81C6-CCDB5FE49F73}" type="sibTrans" cxnId="{A231F19B-3C08-47CF-8657-1029CF073261}">
      <dgm:prSet/>
      <dgm:spPr/>
      <dgm:t>
        <a:bodyPr/>
        <a:lstStyle/>
        <a:p>
          <a:endParaRPr lang="de-DE"/>
        </a:p>
      </dgm:t>
    </dgm:pt>
    <dgm:pt modelId="{47C74A20-2034-46C4-80D8-A663EA40C92E}">
      <dgm:prSet/>
      <dgm:spPr/>
      <dgm:t>
        <a:bodyPr/>
        <a:lstStyle/>
        <a:p>
          <a:r>
            <a:rPr lang="de-DE" dirty="0" smtClean="0"/>
            <a:t>Registratur</a:t>
          </a:r>
          <a:endParaRPr lang="de-DE" dirty="0"/>
        </a:p>
      </dgm:t>
    </dgm:pt>
    <dgm:pt modelId="{55D47667-C882-461F-BB5D-A674B8F6F4B9}" type="parTrans" cxnId="{FEE68797-C3A9-465D-A963-7BAE23AE87C5}">
      <dgm:prSet/>
      <dgm:spPr/>
      <dgm:t>
        <a:bodyPr/>
        <a:lstStyle/>
        <a:p>
          <a:endParaRPr lang="de-DE"/>
        </a:p>
      </dgm:t>
    </dgm:pt>
    <dgm:pt modelId="{D4D13DCA-75D9-4B99-A032-8B5EC1CBF3B1}" type="sibTrans" cxnId="{FEE68797-C3A9-465D-A963-7BAE23AE87C5}">
      <dgm:prSet/>
      <dgm:spPr/>
      <dgm:t>
        <a:bodyPr/>
        <a:lstStyle/>
        <a:p>
          <a:endParaRPr lang="de-DE"/>
        </a:p>
      </dgm:t>
    </dgm:pt>
    <dgm:pt modelId="{756CD812-5876-4F96-89BD-23AB50870505}">
      <dgm:prSet/>
      <dgm:spPr/>
      <dgm:t>
        <a:bodyPr/>
        <a:lstStyle/>
        <a:p>
          <a:r>
            <a:rPr lang="de-DE" dirty="0" smtClean="0"/>
            <a:t>Psychologischer Dienst</a:t>
          </a:r>
          <a:endParaRPr lang="de-DE" dirty="0"/>
        </a:p>
      </dgm:t>
    </dgm:pt>
    <dgm:pt modelId="{E1A7E317-BF87-45FC-B0F4-EB59D925D64D}" type="parTrans" cxnId="{F0D9E0F5-2011-4FA1-9C97-549454D88FEC}">
      <dgm:prSet/>
      <dgm:spPr/>
      <dgm:t>
        <a:bodyPr/>
        <a:lstStyle/>
        <a:p>
          <a:endParaRPr lang="de-DE"/>
        </a:p>
      </dgm:t>
    </dgm:pt>
    <dgm:pt modelId="{9C53454A-B13A-498E-A21D-BD3B448635CD}" type="sibTrans" cxnId="{F0D9E0F5-2011-4FA1-9C97-549454D88FEC}">
      <dgm:prSet/>
      <dgm:spPr/>
      <dgm:t>
        <a:bodyPr/>
        <a:lstStyle/>
        <a:p>
          <a:endParaRPr lang="de-DE"/>
        </a:p>
      </dgm:t>
    </dgm:pt>
    <dgm:pt modelId="{65C63702-7DFC-4B1F-87B7-3974FF06CA5E}" type="pres">
      <dgm:prSet presAssocID="{6278BD1A-DF62-4F40-BECB-FA26405BDD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858B2B4-2B29-45CD-91E4-3F6AB8B7D466}" type="pres">
      <dgm:prSet presAssocID="{DD517AB5-2137-48F5-860A-6C4A1DA5D6D3}" presName="hierRoot1" presStyleCnt="0">
        <dgm:presLayoutVars>
          <dgm:hierBranch val="init"/>
        </dgm:presLayoutVars>
      </dgm:prSet>
      <dgm:spPr/>
    </dgm:pt>
    <dgm:pt modelId="{7F1F8BBB-3955-4AE5-99FF-539FA667FC13}" type="pres">
      <dgm:prSet presAssocID="{DD517AB5-2137-48F5-860A-6C4A1DA5D6D3}" presName="rootComposite1" presStyleCnt="0"/>
      <dgm:spPr/>
    </dgm:pt>
    <dgm:pt modelId="{33B626C4-B57D-433A-ADE5-3F296C5C9F2A}" type="pres">
      <dgm:prSet presAssocID="{DD517AB5-2137-48F5-860A-6C4A1DA5D6D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88F9834-460D-4273-B4F1-2ACE8807C176}" type="pres">
      <dgm:prSet presAssocID="{DD517AB5-2137-48F5-860A-6C4A1DA5D6D3}" presName="rootConnector1" presStyleLbl="node1" presStyleIdx="0" presStyleCnt="0"/>
      <dgm:spPr/>
    </dgm:pt>
    <dgm:pt modelId="{70C3343D-6399-4176-8454-FEE96E68366C}" type="pres">
      <dgm:prSet presAssocID="{DD517AB5-2137-48F5-860A-6C4A1DA5D6D3}" presName="hierChild2" presStyleCnt="0"/>
      <dgm:spPr/>
    </dgm:pt>
    <dgm:pt modelId="{F8287A36-15F0-4B3B-8E2A-10343DA6D2EB}" type="pres">
      <dgm:prSet presAssocID="{B5CB2056-981C-4581-A781-0D1E31C4A048}" presName="Name37" presStyleLbl="parChTrans1D2" presStyleIdx="0" presStyleCnt="4"/>
      <dgm:spPr/>
    </dgm:pt>
    <dgm:pt modelId="{C896B90E-4078-4498-99FA-46141852987A}" type="pres">
      <dgm:prSet presAssocID="{8D63BA10-B21A-481E-9BFA-5257236593FD}" presName="hierRoot2" presStyleCnt="0">
        <dgm:presLayoutVars>
          <dgm:hierBranch val="init"/>
        </dgm:presLayoutVars>
      </dgm:prSet>
      <dgm:spPr/>
    </dgm:pt>
    <dgm:pt modelId="{99FE7066-6A61-4369-9776-5D9DD2C1FA8F}" type="pres">
      <dgm:prSet presAssocID="{8D63BA10-B21A-481E-9BFA-5257236593FD}" presName="rootComposite" presStyleCnt="0"/>
      <dgm:spPr/>
    </dgm:pt>
    <dgm:pt modelId="{4312E686-EA44-498B-A837-93DDD2B4CDE4}" type="pres">
      <dgm:prSet presAssocID="{8D63BA10-B21A-481E-9BFA-5257236593FD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B974FCA-6CBF-4EAA-AAC4-BE825B5761FB}" type="pres">
      <dgm:prSet presAssocID="{8D63BA10-B21A-481E-9BFA-5257236593FD}" presName="rootConnector" presStyleLbl="node2" presStyleIdx="0" presStyleCnt="4"/>
      <dgm:spPr/>
    </dgm:pt>
    <dgm:pt modelId="{0B072A47-4C01-4330-9053-222092BBE849}" type="pres">
      <dgm:prSet presAssocID="{8D63BA10-B21A-481E-9BFA-5257236593FD}" presName="hierChild4" presStyleCnt="0"/>
      <dgm:spPr/>
    </dgm:pt>
    <dgm:pt modelId="{F9639483-3BFF-498E-AEE1-B59DFCD18130}" type="pres">
      <dgm:prSet presAssocID="{CEDC3FF2-8DD6-4107-A661-579EBC5D5BF4}" presName="Name37" presStyleLbl="parChTrans1D3" presStyleIdx="0" presStyleCnt="5"/>
      <dgm:spPr/>
    </dgm:pt>
    <dgm:pt modelId="{5C98A3B9-B68A-424E-B96C-7620217DCB92}" type="pres">
      <dgm:prSet presAssocID="{DE401749-DF3D-4FF1-AFDA-FAB8F0B87C9F}" presName="hierRoot2" presStyleCnt="0">
        <dgm:presLayoutVars>
          <dgm:hierBranch val="init"/>
        </dgm:presLayoutVars>
      </dgm:prSet>
      <dgm:spPr/>
    </dgm:pt>
    <dgm:pt modelId="{878A1299-CDDB-4218-8243-FB6F24D83E8E}" type="pres">
      <dgm:prSet presAssocID="{DE401749-DF3D-4FF1-AFDA-FAB8F0B87C9F}" presName="rootComposite" presStyleCnt="0"/>
      <dgm:spPr/>
    </dgm:pt>
    <dgm:pt modelId="{9E1AE073-B91F-46EF-AEDA-FF8A039DF031}" type="pres">
      <dgm:prSet presAssocID="{DE401749-DF3D-4FF1-AFDA-FAB8F0B87C9F}" presName="rootText" presStyleLbl="node3" presStyleIdx="0" presStyleCnt="5" custLinFactNeighborX="-3571" custLinFactNeighborY="-4922">
        <dgm:presLayoutVars>
          <dgm:chPref val="3"/>
        </dgm:presLayoutVars>
      </dgm:prSet>
      <dgm:spPr/>
    </dgm:pt>
    <dgm:pt modelId="{85F33E04-890E-43B0-84D2-09A2DBBFF288}" type="pres">
      <dgm:prSet presAssocID="{DE401749-DF3D-4FF1-AFDA-FAB8F0B87C9F}" presName="rootConnector" presStyleLbl="node3" presStyleIdx="0" presStyleCnt="5"/>
      <dgm:spPr/>
    </dgm:pt>
    <dgm:pt modelId="{737643FC-0607-4CE2-806A-D79E70886C5E}" type="pres">
      <dgm:prSet presAssocID="{DE401749-DF3D-4FF1-AFDA-FAB8F0B87C9F}" presName="hierChild4" presStyleCnt="0"/>
      <dgm:spPr/>
    </dgm:pt>
    <dgm:pt modelId="{5352A8D8-EE40-459C-A407-DEC3CFF779DC}" type="pres">
      <dgm:prSet presAssocID="{DE401749-DF3D-4FF1-AFDA-FAB8F0B87C9F}" presName="hierChild5" presStyleCnt="0"/>
      <dgm:spPr/>
    </dgm:pt>
    <dgm:pt modelId="{F57253B3-A974-40D6-8BF3-15CBCF0BE168}" type="pres">
      <dgm:prSet presAssocID="{3D0687B9-3717-4BA2-BEEA-F9209666F72F}" presName="Name37" presStyleLbl="parChTrans1D3" presStyleIdx="1" presStyleCnt="5"/>
      <dgm:spPr/>
    </dgm:pt>
    <dgm:pt modelId="{C2449711-48CF-4310-BFC9-33A4CCEE371B}" type="pres">
      <dgm:prSet presAssocID="{4CD56433-9E70-4B30-BD5A-A14C063842A6}" presName="hierRoot2" presStyleCnt="0">
        <dgm:presLayoutVars>
          <dgm:hierBranch val="init"/>
        </dgm:presLayoutVars>
      </dgm:prSet>
      <dgm:spPr/>
    </dgm:pt>
    <dgm:pt modelId="{C7BA8C78-3B5E-4373-B051-4404290D6D6A}" type="pres">
      <dgm:prSet presAssocID="{4CD56433-9E70-4B30-BD5A-A14C063842A6}" presName="rootComposite" presStyleCnt="0"/>
      <dgm:spPr/>
    </dgm:pt>
    <dgm:pt modelId="{FEA37A21-BEC8-4D20-B7D9-33EE142B2739}" type="pres">
      <dgm:prSet presAssocID="{4CD56433-9E70-4B30-BD5A-A14C063842A6}" presName="rootText" presStyleLbl="node3" presStyleIdx="1" presStyleCnt="5" custLinFactY="19509" custLinFactNeighborX="-3571" custLinFactNeighborY="10000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96F2266-EF5A-49B0-8E33-BC521EBFB886}" type="pres">
      <dgm:prSet presAssocID="{4CD56433-9E70-4B30-BD5A-A14C063842A6}" presName="rootConnector" presStyleLbl="node3" presStyleIdx="1" presStyleCnt="5"/>
      <dgm:spPr/>
    </dgm:pt>
    <dgm:pt modelId="{8DA99F76-693C-4643-B20D-DB7969FA22C6}" type="pres">
      <dgm:prSet presAssocID="{4CD56433-9E70-4B30-BD5A-A14C063842A6}" presName="hierChild4" presStyleCnt="0"/>
      <dgm:spPr/>
    </dgm:pt>
    <dgm:pt modelId="{10A31943-AA63-4A50-8171-AE9BC4A2678A}" type="pres">
      <dgm:prSet presAssocID="{4CD56433-9E70-4B30-BD5A-A14C063842A6}" presName="hierChild5" presStyleCnt="0"/>
      <dgm:spPr/>
    </dgm:pt>
    <dgm:pt modelId="{19B7ADFE-782A-42B7-975E-F680945C7B80}" type="pres">
      <dgm:prSet presAssocID="{44ACA3DC-7537-41A5-BF15-4366B6266858}" presName="Name37" presStyleLbl="parChTrans1D3" presStyleIdx="2" presStyleCnt="5"/>
      <dgm:spPr/>
    </dgm:pt>
    <dgm:pt modelId="{CFA69350-6FA0-493A-B97B-8C14C323107A}" type="pres">
      <dgm:prSet presAssocID="{BD19E1AE-3AA2-4CB5-9673-9B3A9E2EDEFD}" presName="hierRoot2" presStyleCnt="0">
        <dgm:presLayoutVars>
          <dgm:hierBranch val="init"/>
        </dgm:presLayoutVars>
      </dgm:prSet>
      <dgm:spPr/>
    </dgm:pt>
    <dgm:pt modelId="{4980AC17-2364-4304-B094-4D85CD7A9451}" type="pres">
      <dgm:prSet presAssocID="{BD19E1AE-3AA2-4CB5-9673-9B3A9E2EDEFD}" presName="rootComposite" presStyleCnt="0"/>
      <dgm:spPr/>
    </dgm:pt>
    <dgm:pt modelId="{E4D0F4B0-6539-4F00-BF97-9441427C7BEB}" type="pres">
      <dgm:prSet presAssocID="{BD19E1AE-3AA2-4CB5-9673-9B3A9E2EDEFD}" presName="rootText" presStyleLbl="node3" presStyleIdx="2" presStyleCnt="5" custLinFactY="-55706" custLinFactNeighborX="-3571" custLinFactNeighborY="-100000">
        <dgm:presLayoutVars>
          <dgm:chPref val="3"/>
        </dgm:presLayoutVars>
      </dgm:prSet>
      <dgm:spPr/>
    </dgm:pt>
    <dgm:pt modelId="{4279E009-07D1-4C6D-9BA5-FCA1BFD6727F}" type="pres">
      <dgm:prSet presAssocID="{BD19E1AE-3AA2-4CB5-9673-9B3A9E2EDEFD}" presName="rootConnector" presStyleLbl="node3" presStyleIdx="2" presStyleCnt="5"/>
      <dgm:spPr/>
    </dgm:pt>
    <dgm:pt modelId="{DC52354E-DF01-4060-B310-781F427D1742}" type="pres">
      <dgm:prSet presAssocID="{BD19E1AE-3AA2-4CB5-9673-9B3A9E2EDEFD}" presName="hierChild4" presStyleCnt="0"/>
      <dgm:spPr/>
    </dgm:pt>
    <dgm:pt modelId="{5D14499F-6780-4BA8-832A-EEC1D6595F12}" type="pres">
      <dgm:prSet presAssocID="{BD19E1AE-3AA2-4CB5-9673-9B3A9E2EDEFD}" presName="hierChild5" presStyleCnt="0"/>
      <dgm:spPr/>
    </dgm:pt>
    <dgm:pt modelId="{FEF5B9E8-AC80-47CF-81E0-183CE0248CA1}" type="pres">
      <dgm:prSet presAssocID="{8D63BA10-B21A-481E-9BFA-5257236593FD}" presName="hierChild5" presStyleCnt="0"/>
      <dgm:spPr/>
    </dgm:pt>
    <dgm:pt modelId="{DD927718-FB74-4305-81FC-301B02EA6A38}" type="pres">
      <dgm:prSet presAssocID="{2081F85A-0753-40D6-BE20-22E1F61A6AC0}" presName="Name37" presStyleLbl="parChTrans1D2" presStyleIdx="1" presStyleCnt="4"/>
      <dgm:spPr/>
    </dgm:pt>
    <dgm:pt modelId="{F40C69A2-0D65-499C-B0BB-6B7E3A61AC50}" type="pres">
      <dgm:prSet presAssocID="{38B89B3B-5FF8-4D00-9587-89FB49909CA4}" presName="hierRoot2" presStyleCnt="0">
        <dgm:presLayoutVars>
          <dgm:hierBranch val="init"/>
        </dgm:presLayoutVars>
      </dgm:prSet>
      <dgm:spPr/>
    </dgm:pt>
    <dgm:pt modelId="{66F53D7F-A894-4079-B924-0D2C4F3BB254}" type="pres">
      <dgm:prSet presAssocID="{38B89B3B-5FF8-4D00-9587-89FB49909CA4}" presName="rootComposite" presStyleCnt="0"/>
      <dgm:spPr/>
    </dgm:pt>
    <dgm:pt modelId="{AD4DBF05-39A1-4477-9F20-3E061A372BDC}" type="pres">
      <dgm:prSet presAssocID="{38B89B3B-5FF8-4D00-9587-89FB49909CA4}" presName="rootText" presStyleLbl="node2" presStyleIdx="1" presStyleCnt="4">
        <dgm:presLayoutVars>
          <dgm:chPref val="3"/>
        </dgm:presLayoutVars>
      </dgm:prSet>
      <dgm:spPr/>
    </dgm:pt>
    <dgm:pt modelId="{C1F7ABC5-5F11-4A16-85B1-A53919DC3AF5}" type="pres">
      <dgm:prSet presAssocID="{38B89B3B-5FF8-4D00-9587-89FB49909CA4}" presName="rootConnector" presStyleLbl="node2" presStyleIdx="1" presStyleCnt="4"/>
      <dgm:spPr/>
    </dgm:pt>
    <dgm:pt modelId="{561452ED-47A0-4591-84B5-9301132FBCD0}" type="pres">
      <dgm:prSet presAssocID="{38B89B3B-5FF8-4D00-9587-89FB49909CA4}" presName="hierChild4" presStyleCnt="0"/>
      <dgm:spPr/>
    </dgm:pt>
    <dgm:pt modelId="{68F38EE9-1DFD-43F2-9C0D-D5DC3224F0BA}" type="pres">
      <dgm:prSet presAssocID="{38B89B3B-5FF8-4D00-9587-89FB49909CA4}" presName="hierChild5" presStyleCnt="0"/>
      <dgm:spPr/>
    </dgm:pt>
    <dgm:pt modelId="{83B9FF22-4C61-4AB0-9C8A-8D38EEE3DF37}" type="pres">
      <dgm:prSet presAssocID="{6D384BD3-878D-49FF-8887-D10542137156}" presName="Name37" presStyleLbl="parChTrans1D2" presStyleIdx="2" presStyleCnt="4"/>
      <dgm:spPr/>
    </dgm:pt>
    <dgm:pt modelId="{58973E38-D3BF-4D2B-9351-7CB2560569BB}" type="pres">
      <dgm:prSet presAssocID="{220B38DE-138D-43E2-B13C-C49078E31A21}" presName="hierRoot2" presStyleCnt="0">
        <dgm:presLayoutVars>
          <dgm:hierBranch val="init"/>
        </dgm:presLayoutVars>
      </dgm:prSet>
      <dgm:spPr/>
    </dgm:pt>
    <dgm:pt modelId="{6C0CFF6A-367A-4AF9-B1CF-8E8899DF0B39}" type="pres">
      <dgm:prSet presAssocID="{220B38DE-138D-43E2-B13C-C49078E31A21}" presName="rootComposite" presStyleCnt="0"/>
      <dgm:spPr/>
    </dgm:pt>
    <dgm:pt modelId="{FBE89CB5-6B64-44D6-ABC6-39C4FCEC81BF}" type="pres">
      <dgm:prSet presAssocID="{220B38DE-138D-43E2-B13C-C49078E31A21}" presName="rootText" presStyleLbl="node2" presStyleIdx="2" presStyleCnt="4">
        <dgm:presLayoutVars>
          <dgm:chPref val="3"/>
        </dgm:presLayoutVars>
      </dgm:prSet>
      <dgm:spPr/>
    </dgm:pt>
    <dgm:pt modelId="{6AF544D3-5DA6-457F-B7D9-60B8870062FD}" type="pres">
      <dgm:prSet presAssocID="{220B38DE-138D-43E2-B13C-C49078E31A21}" presName="rootConnector" presStyleLbl="node2" presStyleIdx="2" presStyleCnt="4"/>
      <dgm:spPr/>
    </dgm:pt>
    <dgm:pt modelId="{1ED1B04F-D683-417D-B96E-1908C2CFEF0E}" type="pres">
      <dgm:prSet presAssocID="{220B38DE-138D-43E2-B13C-C49078E31A21}" presName="hierChild4" presStyleCnt="0"/>
      <dgm:spPr/>
    </dgm:pt>
    <dgm:pt modelId="{BF051020-1844-4C8D-88CF-6910F9F4338D}" type="pres">
      <dgm:prSet presAssocID="{55D47667-C882-461F-BB5D-A674B8F6F4B9}" presName="Name37" presStyleLbl="parChTrans1D3" presStyleIdx="3" presStyleCnt="5"/>
      <dgm:spPr/>
    </dgm:pt>
    <dgm:pt modelId="{DD0D7177-F509-4E18-BC5F-ABB4EE3C6C54}" type="pres">
      <dgm:prSet presAssocID="{47C74A20-2034-46C4-80D8-A663EA40C92E}" presName="hierRoot2" presStyleCnt="0">
        <dgm:presLayoutVars>
          <dgm:hierBranch val="init"/>
        </dgm:presLayoutVars>
      </dgm:prSet>
      <dgm:spPr/>
    </dgm:pt>
    <dgm:pt modelId="{7FE4C7AD-215E-47B3-A6A4-8951600D0ABE}" type="pres">
      <dgm:prSet presAssocID="{47C74A20-2034-46C4-80D8-A663EA40C92E}" presName="rootComposite" presStyleCnt="0"/>
      <dgm:spPr/>
    </dgm:pt>
    <dgm:pt modelId="{D638A5B8-140A-4307-8904-FAE4F439304E}" type="pres">
      <dgm:prSet presAssocID="{47C74A20-2034-46C4-80D8-A663EA40C92E}" presName="rootText" presStyleLbl="node3" presStyleIdx="3" presStyleCnt="5">
        <dgm:presLayoutVars>
          <dgm:chPref val="3"/>
        </dgm:presLayoutVars>
      </dgm:prSet>
      <dgm:spPr/>
    </dgm:pt>
    <dgm:pt modelId="{B4DB1495-6FA5-4F25-9F11-EE84DD67B6D3}" type="pres">
      <dgm:prSet presAssocID="{47C74A20-2034-46C4-80D8-A663EA40C92E}" presName="rootConnector" presStyleLbl="node3" presStyleIdx="3" presStyleCnt="5"/>
      <dgm:spPr/>
    </dgm:pt>
    <dgm:pt modelId="{ACC7CBEA-2724-4140-BDC3-25477D50699D}" type="pres">
      <dgm:prSet presAssocID="{47C74A20-2034-46C4-80D8-A663EA40C92E}" presName="hierChild4" presStyleCnt="0"/>
      <dgm:spPr/>
    </dgm:pt>
    <dgm:pt modelId="{B38C90E4-C10B-4933-B67F-EBE2CB3DDC85}" type="pres">
      <dgm:prSet presAssocID="{47C74A20-2034-46C4-80D8-A663EA40C92E}" presName="hierChild5" presStyleCnt="0"/>
      <dgm:spPr/>
    </dgm:pt>
    <dgm:pt modelId="{75E133F0-9B64-4EA9-9A54-DB28C0EA5B9D}" type="pres">
      <dgm:prSet presAssocID="{E1A7E317-BF87-45FC-B0F4-EB59D925D64D}" presName="Name37" presStyleLbl="parChTrans1D3" presStyleIdx="4" presStyleCnt="5"/>
      <dgm:spPr/>
    </dgm:pt>
    <dgm:pt modelId="{EEA3F5BC-B012-4351-A44C-4C8449DCA610}" type="pres">
      <dgm:prSet presAssocID="{756CD812-5876-4F96-89BD-23AB50870505}" presName="hierRoot2" presStyleCnt="0">
        <dgm:presLayoutVars>
          <dgm:hierBranch val="init"/>
        </dgm:presLayoutVars>
      </dgm:prSet>
      <dgm:spPr/>
    </dgm:pt>
    <dgm:pt modelId="{7C99AF41-9500-4610-9DAF-6DDD3B62CD24}" type="pres">
      <dgm:prSet presAssocID="{756CD812-5876-4F96-89BD-23AB50870505}" presName="rootComposite" presStyleCnt="0"/>
      <dgm:spPr/>
    </dgm:pt>
    <dgm:pt modelId="{5C582EF3-1181-4243-9E7A-46D67DABF245}" type="pres">
      <dgm:prSet presAssocID="{756CD812-5876-4F96-89BD-23AB50870505}" presName="rootText" presStyleLbl="node3" presStyleIdx="4" presStyleCnt="5">
        <dgm:presLayoutVars>
          <dgm:chPref val="3"/>
        </dgm:presLayoutVars>
      </dgm:prSet>
      <dgm:spPr/>
    </dgm:pt>
    <dgm:pt modelId="{502E6D77-1422-48EC-96A4-8DA8ADB51AF7}" type="pres">
      <dgm:prSet presAssocID="{756CD812-5876-4F96-89BD-23AB50870505}" presName="rootConnector" presStyleLbl="node3" presStyleIdx="4" presStyleCnt="5"/>
      <dgm:spPr/>
    </dgm:pt>
    <dgm:pt modelId="{F7E811DE-068A-4A85-8E91-A21A4A4478E3}" type="pres">
      <dgm:prSet presAssocID="{756CD812-5876-4F96-89BD-23AB50870505}" presName="hierChild4" presStyleCnt="0"/>
      <dgm:spPr/>
    </dgm:pt>
    <dgm:pt modelId="{E749F591-983F-43AE-B08F-FD118494B6D3}" type="pres">
      <dgm:prSet presAssocID="{756CD812-5876-4F96-89BD-23AB50870505}" presName="hierChild5" presStyleCnt="0"/>
      <dgm:spPr/>
    </dgm:pt>
    <dgm:pt modelId="{B887E20A-98E2-4A87-9953-1005ECE20EEC}" type="pres">
      <dgm:prSet presAssocID="{220B38DE-138D-43E2-B13C-C49078E31A21}" presName="hierChild5" presStyleCnt="0"/>
      <dgm:spPr/>
    </dgm:pt>
    <dgm:pt modelId="{AB2E99CA-083E-4060-82DD-DE25B6EE84F5}" type="pres">
      <dgm:prSet presAssocID="{C6A6B7C7-7682-4C58-9C66-8864FACE9A84}" presName="Name37" presStyleLbl="parChTrans1D2" presStyleIdx="3" presStyleCnt="4"/>
      <dgm:spPr/>
    </dgm:pt>
    <dgm:pt modelId="{DD49A991-3C0B-4ADC-B0B9-8553801C2E3B}" type="pres">
      <dgm:prSet presAssocID="{24D73CFA-53B9-4A3A-8834-1628CFD13A03}" presName="hierRoot2" presStyleCnt="0">
        <dgm:presLayoutVars>
          <dgm:hierBranch val="init"/>
        </dgm:presLayoutVars>
      </dgm:prSet>
      <dgm:spPr/>
    </dgm:pt>
    <dgm:pt modelId="{8C93F38D-8672-4611-BAC7-677AF82AC0DA}" type="pres">
      <dgm:prSet presAssocID="{24D73CFA-53B9-4A3A-8834-1628CFD13A03}" presName="rootComposite" presStyleCnt="0"/>
      <dgm:spPr/>
    </dgm:pt>
    <dgm:pt modelId="{FB4B28EE-0AFD-4CD3-B74B-E8A9C8F9E698}" type="pres">
      <dgm:prSet presAssocID="{24D73CFA-53B9-4A3A-8834-1628CFD13A03}" presName="rootText" presStyleLbl="node2" presStyleIdx="3" presStyleCnt="4">
        <dgm:presLayoutVars>
          <dgm:chPref val="3"/>
        </dgm:presLayoutVars>
      </dgm:prSet>
      <dgm:spPr/>
    </dgm:pt>
    <dgm:pt modelId="{801E411B-AA8E-4039-A766-0D4D63BD2E20}" type="pres">
      <dgm:prSet presAssocID="{24D73CFA-53B9-4A3A-8834-1628CFD13A03}" presName="rootConnector" presStyleLbl="node2" presStyleIdx="3" presStyleCnt="4"/>
      <dgm:spPr/>
    </dgm:pt>
    <dgm:pt modelId="{B78280B1-D901-4696-BD50-857E923502EF}" type="pres">
      <dgm:prSet presAssocID="{24D73CFA-53B9-4A3A-8834-1628CFD13A03}" presName="hierChild4" presStyleCnt="0"/>
      <dgm:spPr/>
    </dgm:pt>
    <dgm:pt modelId="{83405CAA-529C-4773-8440-5F9A48D0216C}" type="pres">
      <dgm:prSet presAssocID="{24D73CFA-53B9-4A3A-8834-1628CFD13A03}" presName="hierChild5" presStyleCnt="0"/>
      <dgm:spPr/>
    </dgm:pt>
    <dgm:pt modelId="{38F1BB13-120B-4FAA-8112-F4A9151B55F5}" type="pres">
      <dgm:prSet presAssocID="{DD517AB5-2137-48F5-860A-6C4A1DA5D6D3}" presName="hierChild3" presStyleCnt="0"/>
      <dgm:spPr/>
    </dgm:pt>
  </dgm:ptLst>
  <dgm:cxnLst>
    <dgm:cxn modelId="{F0D9E0F5-2011-4FA1-9C97-549454D88FEC}" srcId="{220B38DE-138D-43E2-B13C-C49078E31A21}" destId="{756CD812-5876-4F96-89BD-23AB50870505}" srcOrd="1" destOrd="0" parTransId="{E1A7E317-BF87-45FC-B0F4-EB59D925D64D}" sibTransId="{9C53454A-B13A-498E-A21D-BD3B448635CD}"/>
    <dgm:cxn modelId="{D44E0E43-00A9-40E0-8ECD-4F8248748D24}" type="presOf" srcId="{DD517AB5-2137-48F5-860A-6C4A1DA5D6D3}" destId="{33B626C4-B57D-433A-ADE5-3F296C5C9F2A}" srcOrd="0" destOrd="0" presId="urn:microsoft.com/office/officeart/2005/8/layout/orgChart1"/>
    <dgm:cxn modelId="{C2DE930D-E3B6-4C45-9B7C-0099FEEC2FEB}" type="presOf" srcId="{38B89B3B-5FF8-4D00-9587-89FB49909CA4}" destId="{C1F7ABC5-5F11-4A16-85B1-A53919DC3AF5}" srcOrd="1" destOrd="0" presId="urn:microsoft.com/office/officeart/2005/8/layout/orgChart1"/>
    <dgm:cxn modelId="{521527F6-0A23-4EFB-B27F-9D4B8ABF38BA}" srcId="{DD517AB5-2137-48F5-860A-6C4A1DA5D6D3}" destId="{8D63BA10-B21A-481E-9BFA-5257236593FD}" srcOrd="0" destOrd="0" parTransId="{B5CB2056-981C-4581-A781-0D1E31C4A048}" sibTransId="{1D1D8FE1-5AFF-4CAF-8565-0DFE682FC9B2}"/>
    <dgm:cxn modelId="{78D3C8CC-F3A3-4786-A35D-4C84E8CDFD93}" type="presOf" srcId="{DE401749-DF3D-4FF1-AFDA-FAB8F0B87C9F}" destId="{85F33E04-890E-43B0-84D2-09A2DBBFF288}" srcOrd="1" destOrd="0" presId="urn:microsoft.com/office/officeart/2005/8/layout/orgChart1"/>
    <dgm:cxn modelId="{029D84DC-B582-408C-BAE8-A0552A1413A7}" type="presOf" srcId="{BD19E1AE-3AA2-4CB5-9673-9B3A9E2EDEFD}" destId="{4279E009-07D1-4C6D-9BA5-FCA1BFD6727F}" srcOrd="1" destOrd="0" presId="urn:microsoft.com/office/officeart/2005/8/layout/orgChart1"/>
    <dgm:cxn modelId="{5322ED45-4847-48DD-B4A1-3802D76AA99D}" srcId="{6278BD1A-DF62-4F40-BECB-FA26405BDDA4}" destId="{DD517AB5-2137-48F5-860A-6C4A1DA5D6D3}" srcOrd="0" destOrd="0" parTransId="{160DA9B6-2C62-4816-863E-B5229424687E}" sibTransId="{FA2AF559-C40B-4770-A91E-CB3DA8BA7B2E}"/>
    <dgm:cxn modelId="{FEE68797-C3A9-465D-A963-7BAE23AE87C5}" srcId="{220B38DE-138D-43E2-B13C-C49078E31A21}" destId="{47C74A20-2034-46C4-80D8-A663EA40C92E}" srcOrd="0" destOrd="0" parTransId="{55D47667-C882-461F-BB5D-A674B8F6F4B9}" sibTransId="{D4D13DCA-75D9-4B99-A032-8B5EC1CBF3B1}"/>
    <dgm:cxn modelId="{E73807C9-E8AA-43AF-871D-84483E7360C6}" type="presOf" srcId="{38B89B3B-5FF8-4D00-9587-89FB49909CA4}" destId="{AD4DBF05-39A1-4477-9F20-3E061A372BDC}" srcOrd="0" destOrd="0" presId="urn:microsoft.com/office/officeart/2005/8/layout/orgChart1"/>
    <dgm:cxn modelId="{D1E3D961-94C4-4879-8C21-BFF5725C84C4}" type="presOf" srcId="{220B38DE-138D-43E2-B13C-C49078E31A21}" destId="{FBE89CB5-6B64-44D6-ABC6-39C4FCEC81BF}" srcOrd="0" destOrd="0" presId="urn:microsoft.com/office/officeart/2005/8/layout/orgChart1"/>
    <dgm:cxn modelId="{4EE12B81-C593-46F6-AB8B-778D94C37604}" srcId="{8D63BA10-B21A-481E-9BFA-5257236593FD}" destId="{DE401749-DF3D-4FF1-AFDA-FAB8F0B87C9F}" srcOrd="0" destOrd="0" parTransId="{CEDC3FF2-8DD6-4107-A661-579EBC5D5BF4}" sibTransId="{8B08051C-62E4-48D9-A9E6-4C468F37C7C5}"/>
    <dgm:cxn modelId="{890DBD11-A4C6-4CD1-96BE-A83005497EED}" type="presOf" srcId="{CEDC3FF2-8DD6-4107-A661-579EBC5D5BF4}" destId="{F9639483-3BFF-498E-AEE1-B59DFCD18130}" srcOrd="0" destOrd="0" presId="urn:microsoft.com/office/officeart/2005/8/layout/orgChart1"/>
    <dgm:cxn modelId="{D2138545-F557-43F1-82C5-08A888A48B22}" type="presOf" srcId="{55D47667-C882-461F-BB5D-A674B8F6F4B9}" destId="{BF051020-1844-4C8D-88CF-6910F9F4338D}" srcOrd="0" destOrd="0" presId="urn:microsoft.com/office/officeart/2005/8/layout/orgChart1"/>
    <dgm:cxn modelId="{FD509865-6560-435C-BF5C-BE92AAFA3ECA}" type="presOf" srcId="{24D73CFA-53B9-4A3A-8834-1628CFD13A03}" destId="{FB4B28EE-0AFD-4CD3-B74B-E8A9C8F9E698}" srcOrd="0" destOrd="0" presId="urn:microsoft.com/office/officeart/2005/8/layout/orgChart1"/>
    <dgm:cxn modelId="{DE7495E5-0101-4E2B-96A0-40FCF79AF95B}" srcId="{DD517AB5-2137-48F5-860A-6C4A1DA5D6D3}" destId="{38B89B3B-5FF8-4D00-9587-89FB49909CA4}" srcOrd="1" destOrd="0" parTransId="{2081F85A-0753-40D6-BE20-22E1F61A6AC0}" sibTransId="{72423DF9-FC1D-447F-8C96-ABE5FFA46317}"/>
    <dgm:cxn modelId="{180ADE50-25EF-4AD4-970F-8BE400EC0195}" srcId="{DD517AB5-2137-48F5-860A-6C4A1DA5D6D3}" destId="{220B38DE-138D-43E2-B13C-C49078E31A21}" srcOrd="2" destOrd="0" parTransId="{6D384BD3-878D-49FF-8887-D10542137156}" sibTransId="{81511FD9-56C1-4C7D-B794-72BE374708F0}"/>
    <dgm:cxn modelId="{0AF155B8-B3B3-4066-901F-B6B523D31B19}" type="presOf" srcId="{8D63BA10-B21A-481E-9BFA-5257236593FD}" destId="{FB974FCA-6CBF-4EAA-AAC4-BE825B5761FB}" srcOrd="1" destOrd="0" presId="urn:microsoft.com/office/officeart/2005/8/layout/orgChart1"/>
    <dgm:cxn modelId="{25AB0102-882E-46F0-8BF2-C0A8BB05DE36}" type="presOf" srcId="{DE401749-DF3D-4FF1-AFDA-FAB8F0B87C9F}" destId="{9E1AE073-B91F-46EF-AEDA-FF8A039DF031}" srcOrd="0" destOrd="0" presId="urn:microsoft.com/office/officeart/2005/8/layout/orgChart1"/>
    <dgm:cxn modelId="{53C3E0FB-8BB9-4143-97F0-7AB9AA0D992D}" srcId="{DD517AB5-2137-48F5-860A-6C4A1DA5D6D3}" destId="{24D73CFA-53B9-4A3A-8834-1628CFD13A03}" srcOrd="3" destOrd="0" parTransId="{C6A6B7C7-7682-4C58-9C66-8864FACE9A84}" sibTransId="{2A21CE4B-497C-4DA1-9CE1-CB9EDA6C478E}"/>
    <dgm:cxn modelId="{966F5E04-15EB-4D12-A9CB-88D046EB657C}" type="presOf" srcId="{BD19E1AE-3AA2-4CB5-9673-9B3A9E2EDEFD}" destId="{E4D0F4B0-6539-4F00-BF97-9441427C7BEB}" srcOrd="0" destOrd="0" presId="urn:microsoft.com/office/officeart/2005/8/layout/orgChart1"/>
    <dgm:cxn modelId="{052B18BF-4DE4-4A10-934D-8E20BCC65E02}" type="presOf" srcId="{47C74A20-2034-46C4-80D8-A663EA40C92E}" destId="{B4DB1495-6FA5-4F25-9F11-EE84DD67B6D3}" srcOrd="1" destOrd="0" presId="urn:microsoft.com/office/officeart/2005/8/layout/orgChart1"/>
    <dgm:cxn modelId="{24B8C20F-C19E-491B-B225-2171F761B665}" srcId="{8D63BA10-B21A-481E-9BFA-5257236593FD}" destId="{4CD56433-9E70-4B30-BD5A-A14C063842A6}" srcOrd="1" destOrd="0" parTransId="{3D0687B9-3717-4BA2-BEEA-F9209666F72F}" sibTransId="{ACA6261B-FA69-4CDC-99C4-1B3CA1F152B2}"/>
    <dgm:cxn modelId="{D4705806-1679-4B33-BFD7-4BD3CF3E720D}" type="presOf" srcId="{3D0687B9-3717-4BA2-BEEA-F9209666F72F}" destId="{F57253B3-A974-40D6-8BF3-15CBCF0BE168}" srcOrd="0" destOrd="0" presId="urn:microsoft.com/office/officeart/2005/8/layout/orgChart1"/>
    <dgm:cxn modelId="{A231F19B-3C08-47CF-8657-1029CF073261}" srcId="{8D63BA10-B21A-481E-9BFA-5257236593FD}" destId="{BD19E1AE-3AA2-4CB5-9673-9B3A9E2EDEFD}" srcOrd="2" destOrd="0" parTransId="{44ACA3DC-7537-41A5-BF15-4366B6266858}" sibTransId="{E0A748CB-37C5-4E3E-81C6-CCDB5FE49F73}"/>
    <dgm:cxn modelId="{A7F6351F-03C6-4027-AEB5-C9CDCB050D93}" type="presOf" srcId="{44ACA3DC-7537-41A5-BF15-4366B6266858}" destId="{19B7ADFE-782A-42B7-975E-F680945C7B80}" srcOrd="0" destOrd="0" presId="urn:microsoft.com/office/officeart/2005/8/layout/orgChart1"/>
    <dgm:cxn modelId="{6A093F24-4EB0-446D-B1E8-ACE2072DDEEB}" type="presOf" srcId="{47C74A20-2034-46C4-80D8-A663EA40C92E}" destId="{D638A5B8-140A-4307-8904-FAE4F439304E}" srcOrd="0" destOrd="0" presId="urn:microsoft.com/office/officeart/2005/8/layout/orgChart1"/>
    <dgm:cxn modelId="{44B0A335-54E8-4B8B-804E-868E84D9EB67}" type="presOf" srcId="{220B38DE-138D-43E2-B13C-C49078E31A21}" destId="{6AF544D3-5DA6-457F-B7D9-60B8870062FD}" srcOrd="1" destOrd="0" presId="urn:microsoft.com/office/officeart/2005/8/layout/orgChart1"/>
    <dgm:cxn modelId="{AE1117D3-185C-4865-9B9B-38C8E7E37559}" type="presOf" srcId="{756CD812-5876-4F96-89BD-23AB50870505}" destId="{5C582EF3-1181-4243-9E7A-46D67DABF245}" srcOrd="0" destOrd="0" presId="urn:microsoft.com/office/officeart/2005/8/layout/orgChart1"/>
    <dgm:cxn modelId="{AD9866A2-A637-4AE2-A2E1-CD9D873202CC}" type="presOf" srcId="{E1A7E317-BF87-45FC-B0F4-EB59D925D64D}" destId="{75E133F0-9B64-4EA9-9A54-DB28C0EA5B9D}" srcOrd="0" destOrd="0" presId="urn:microsoft.com/office/officeart/2005/8/layout/orgChart1"/>
    <dgm:cxn modelId="{679FF295-B65B-4974-92FA-2096C47A0482}" type="presOf" srcId="{8D63BA10-B21A-481E-9BFA-5257236593FD}" destId="{4312E686-EA44-498B-A837-93DDD2B4CDE4}" srcOrd="0" destOrd="0" presId="urn:microsoft.com/office/officeart/2005/8/layout/orgChart1"/>
    <dgm:cxn modelId="{F6D188B8-5272-4A9D-B3A9-5CB30F574BA3}" type="presOf" srcId="{4CD56433-9E70-4B30-BD5A-A14C063842A6}" destId="{496F2266-EF5A-49B0-8E33-BC521EBFB886}" srcOrd="1" destOrd="0" presId="urn:microsoft.com/office/officeart/2005/8/layout/orgChart1"/>
    <dgm:cxn modelId="{F745AEC1-15FE-4F95-8B2C-A74795D345C0}" type="presOf" srcId="{C6A6B7C7-7682-4C58-9C66-8864FACE9A84}" destId="{AB2E99CA-083E-4060-82DD-DE25B6EE84F5}" srcOrd="0" destOrd="0" presId="urn:microsoft.com/office/officeart/2005/8/layout/orgChart1"/>
    <dgm:cxn modelId="{08BAC05A-02FC-4AA5-8297-C32A1DAC3B66}" type="presOf" srcId="{B5CB2056-981C-4581-A781-0D1E31C4A048}" destId="{F8287A36-15F0-4B3B-8E2A-10343DA6D2EB}" srcOrd="0" destOrd="0" presId="urn:microsoft.com/office/officeart/2005/8/layout/orgChart1"/>
    <dgm:cxn modelId="{5D86D558-434F-4266-B011-C637F7BCA5B9}" type="presOf" srcId="{DD517AB5-2137-48F5-860A-6C4A1DA5D6D3}" destId="{688F9834-460D-4273-B4F1-2ACE8807C176}" srcOrd="1" destOrd="0" presId="urn:microsoft.com/office/officeart/2005/8/layout/orgChart1"/>
    <dgm:cxn modelId="{4E20CCA4-9E77-4F8E-9D1B-47492B983768}" type="presOf" srcId="{4CD56433-9E70-4B30-BD5A-A14C063842A6}" destId="{FEA37A21-BEC8-4D20-B7D9-33EE142B2739}" srcOrd="0" destOrd="0" presId="urn:microsoft.com/office/officeart/2005/8/layout/orgChart1"/>
    <dgm:cxn modelId="{E9C01DAB-A1B5-437E-9DA2-A32D722A4A29}" type="presOf" srcId="{756CD812-5876-4F96-89BD-23AB50870505}" destId="{502E6D77-1422-48EC-96A4-8DA8ADB51AF7}" srcOrd="1" destOrd="0" presId="urn:microsoft.com/office/officeart/2005/8/layout/orgChart1"/>
    <dgm:cxn modelId="{9DBA1091-7108-433E-89B7-72F8D4A2C7F0}" type="presOf" srcId="{6D384BD3-878D-49FF-8887-D10542137156}" destId="{83B9FF22-4C61-4AB0-9C8A-8D38EEE3DF37}" srcOrd="0" destOrd="0" presId="urn:microsoft.com/office/officeart/2005/8/layout/orgChart1"/>
    <dgm:cxn modelId="{AB4B4513-769C-4A14-B7F0-07919B534AB4}" type="presOf" srcId="{24D73CFA-53B9-4A3A-8834-1628CFD13A03}" destId="{801E411B-AA8E-4039-A766-0D4D63BD2E20}" srcOrd="1" destOrd="0" presId="urn:microsoft.com/office/officeart/2005/8/layout/orgChart1"/>
    <dgm:cxn modelId="{AB9505FB-4CDB-4F39-9EEC-362B95CE1162}" type="presOf" srcId="{6278BD1A-DF62-4F40-BECB-FA26405BDDA4}" destId="{65C63702-7DFC-4B1F-87B7-3974FF06CA5E}" srcOrd="0" destOrd="0" presId="urn:microsoft.com/office/officeart/2005/8/layout/orgChart1"/>
    <dgm:cxn modelId="{135CAB40-DAE3-49A5-B780-66B852159280}" type="presOf" srcId="{2081F85A-0753-40D6-BE20-22E1F61A6AC0}" destId="{DD927718-FB74-4305-81FC-301B02EA6A38}" srcOrd="0" destOrd="0" presId="urn:microsoft.com/office/officeart/2005/8/layout/orgChart1"/>
    <dgm:cxn modelId="{5BC3727D-BA32-4D2C-9F15-2D34F4A2E6DA}" type="presParOf" srcId="{65C63702-7DFC-4B1F-87B7-3974FF06CA5E}" destId="{7858B2B4-2B29-45CD-91E4-3F6AB8B7D466}" srcOrd="0" destOrd="0" presId="urn:microsoft.com/office/officeart/2005/8/layout/orgChart1"/>
    <dgm:cxn modelId="{F16B931A-3B23-4EEE-8D26-CACA8642E2B8}" type="presParOf" srcId="{7858B2B4-2B29-45CD-91E4-3F6AB8B7D466}" destId="{7F1F8BBB-3955-4AE5-99FF-539FA667FC13}" srcOrd="0" destOrd="0" presId="urn:microsoft.com/office/officeart/2005/8/layout/orgChart1"/>
    <dgm:cxn modelId="{BC5602DD-AAA7-4E41-A538-A5BEE5B0E015}" type="presParOf" srcId="{7F1F8BBB-3955-4AE5-99FF-539FA667FC13}" destId="{33B626C4-B57D-433A-ADE5-3F296C5C9F2A}" srcOrd="0" destOrd="0" presId="urn:microsoft.com/office/officeart/2005/8/layout/orgChart1"/>
    <dgm:cxn modelId="{2C373A3B-2A35-4AD7-ABC3-03AE27005A42}" type="presParOf" srcId="{7F1F8BBB-3955-4AE5-99FF-539FA667FC13}" destId="{688F9834-460D-4273-B4F1-2ACE8807C176}" srcOrd="1" destOrd="0" presId="urn:microsoft.com/office/officeart/2005/8/layout/orgChart1"/>
    <dgm:cxn modelId="{7B159C98-2AF7-4972-BF7C-C7017DF23E7D}" type="presParOf" srcId="{7858B2B4-2B29-45CD-91E4-3F6AB8B7D466}" destId="{70C3343D-6399-4176-8454-FEE96E68366C}" srcOrd="1" destOrd="0" presId="urn:microsoft.com/office/officeart/2005/8/layout/orgChart1"/>
    <dgm:cxn modelId="{93243C3F-4910-401B-ADAC-0A294828E895}" type="presParOf" srcId="{70C3343D-6399-4176-8454-FEE96E68366C}" destId="{F8287A36-15F0-4B3B-8E2A-10343DA6D2EB}" srcOrd="0" destOrd="0" presId="urn:microsoft.com/office/officeart/2005/8/layout/orgChart1"/>
    <dgm:cxn modelId="{09D06BB0-FFCB-4766-AA35-450CB917B042}" type="presParOf" srcId="{70C3343D-6399-4176-8454-FEE96E68366C}" destId="{C896B90E-4078-4498-99FA-46141852987A}" srcOrd="1" destOrd="0" presId="urn:microsoft.com/office/officeart/2005/8/layout/orgChart1"/>
    <dgm:cxn modelId="{540805F0-C7C4-4F76-BCBE-D1251F746D52}" type="presParOf" srcId="{C896B90E-4078-4498-99FA-46141852987A}" destId="{99FE7066-6A61-4369-9776-5D9DD2C1FA8F}" srcOrd="0" destOrd="0" presId="urn:microsoft.com/office/officeart/2005/8/layout/orgChart1"/>
    <dgm:cxn modelId="{0715B4B3-7521-48EE-9CF7-62257DF9F08E}" type="presParOf" srcId="{99FE7066-6A61-4369-9776-5D9DD2C1FA8F}" destId="{4312E686-EA44-498B-A837-93DDD2B4CDE4}" srcOrd="0" destOrd="0" presId="urn:microsoft.com/office/officeart/2005/8/layout/orgChart1"/>
    <dgm:cxn modelId="{6DF8A4A0-26C4-4DF3-978C-C053ADD3EB80}" type="presParOf" srcId="{99FE7066-6A61-4369-9776-5D9DD2C1FA8F}" destId="{FB974FCA-6CBF-4EAA-AAC4-BE825B5761FB}" srcOrd="1" destOrd="0" presId="urn:microsoft.com/office/officeart/2005/8/layout/orgChart1"/>
    <dgm:cxn modelId="{1CD7BE3E-03E5-4E69-95F4-C7919BA27FB0}" type="presParOf" srcId="{C896B90E-4078-4498-99FA-46141852987A}" destId="{0B072A47-4C01-4330-9053-222092BBE849}" srcOrd="1" destOrd="0" presId="urn:microsoft.com/office/officeart/2005/8/layout/orgChart1"/>
    <dgm:cxn modelId="{FBBDE8B9-626C-4EA1-9483-87D371DDE830}" type="presParOf" srcId="{0B072A47-4C01-4330-9053-222092BBE849}" destId="{F9639483-3BFF-498E-AEE1-B59DFCD18130}" srcOrd="0" destOrd="0" presId="urn:microsoft.com/office/officeart/2005/8/layout/orgChart1"/>
    <dgm:cxn modelId="{73C053C5-D887-4FAA-A1DF-68082E80B4E2}" type="presParOf" srcId="{0B072A47-4C01-4330-9053-222092BBE849}" destId="{5C98A3B9-B68A-424E-B96C-7620217DCB92}" srcOrd="1" destOrd="0" presId="urn:microsoft.com/office/officeart/2005/8/layout/orgChart1"/>
    <dgm:cxn modelId="{8A575EC4-2819-43AE-A4F0-8435B2783069}" type="presParOf" srcId="{5C98A3B9-B68A-424E-B96C-7620217DCB92}" destId="{878A1299-CDDB-4218-8243-FB6F24D83E8E}" srcOrd="0" destOrd="0" presId="urn:microsoft.com/office/officeart/2005/8/layout/orgChart1"/>
    <dgm:cxn modelId="{767C03C6-278D-47C7-AAED-7E2EE28D1416}" type="presParOf" srcId="{878A1299-CDDB-4218-8243-FB6F24D83E8E}" destId="{9E1AE073-B91F-46EF-AEDA-FF8A039DF031}" srcOrd="0" destOrd="0" presId="urn:microsoft.com/office/officeart/2005/8/layout/orgChart1"/>
    <dgm:cxn modelId="{CF23098C-0596-4C95-A8F8-A2D746977751}" type="presParOf" srcId="{878A1299-CDDB-4218-8243-FB6F24D83E8E}" destId="{85F33E04-890E-43B0-84D2-09A2DBBFF288}" srcOrd="1" destOrd="0" presId="urn:microsoft.com/office/officeart/2005/8/layout/orgChart1"/>
    <dgm:cxn modelId="{5FE3A807-FED8-42D6-8735-7CC9ED18A81C}" type="presParOf" srcId="{5C98A3B9-B68A-424E-B96C-7620217DCB92}" destId="{737643FC-0607-4CE2-806A-D79E70886C5E}" srcOrd="1" destOrd="0" presId="urn:microsoft.com/office/officeart/2005/8/layout/orgChart1"/>
    <dgm:cxn modelId="{6521F214-A973-4D46-9A24-91E927C7D754}" type="presParOf" srcId="{5C98A3B9-B68A-424E-B96C-7620217DCB92}" destId="{5352A8D8-EE40-459C-A407-DEC3CFF779DC}" srcOrd="2" destOrd="0" presId="urn:microsoft.com/office/officeart/2005/8/layout/orgChart1"/>
    <dgm:cxn modelId="{A0204199-6BBD-4CBC-9A93-D32BD9C1F88F}" type="presParOf" srcId="{0B072A47-4C01-4330-9053-222092BBE849}" destId="{F57253B3-A974-40D6-8BF3-15CBCF0BE168}" srcOrd="2" destOrd="0" presId="urn:microsoft.com/office/officeart/2005/8/layout/orgChart1"/>
    <dgm:cxn modelId="{3596A69F-5C7B-46B4-B256-DB2B9A43F99A}" type="presParOf" srcId="{0B072A47-4C01-4330-9053-222092BBE849}" destId="{C2449711-48CF-4310-BFC9-33A4CCEE371B}" srcOrd="3" destOrd="0" presId="urn:microsoft.com/office/officeart/2005/8/layout/orgChart1"/>
    <dgm:cxn modelId="{3B00947E-FCF6-40B8-A113-475D2227CFC3}" type="presParOf" srcId="{C2449711-48CF-4310-BFC9-33A4CCEE371B}" destId="{C7BA8C78-3B5E-4373-B051-4404290D6D6A}" srcOrd="0" destOrd="0" presId="urn:microsoft.com/office/officeart/2005/8/layout/orgChart1"/>
    <dgm:cxn modelId="{A30B1EF7-C27F-4D89-857F-BA629B435300}" type="presParOf" srcId="{C7BA8C78-3B5E-4373-B051-4404290D6D6A}" destId="{FEA37A21-BEC8-4D20-B7D9-33EE142B2739}" srcOrd="0" destOrd="0" presId="urn:microsoft.com/office/officeart/2005/8/layout/orgChart1"/>
    <dgm:cxn modelId="{8B573C7D-0E0C-4619-9DCA-E29909044254}" type="presParOf" srcId="{C7BA8C78-3B5E-4373-B051-4404290D6D6A}" destId="{496F2266-EF5A-49B0-8E33-BC521EBFB886}" srcOrd="1" destOrd="0" presId="urn:microsoft.com/office/officeart/2005/8/layout/orgChart1"/>
    <dgm:cxn modelId="{F6D95EC4-2393-411D-A225-BC6C51831546}" type="presParOf" srcId="{C2449711-48CF-4310-BFC9-33A4CCEE371B}" destId="{8DA99F76-693C-4643-B20D-DB7969FA22C6}" srcOrd="1" destOrd="0" presId="urn:microsoft.com/office/officeart/2005/8/layout/orgChart1"/>
    <dgm:cxn modelId="{CAF59829-8965-4848-B5C7-47183263FC23}" type="presParOf" srcId="{C2449711-48CF-4310-BFC9-33A4CCEE371B}" destId="{10A31943-AA63-4A50-8171-AE9BC4A2678A}" srcOrd="2" destOrd="0" presId="urn:microsoft.com/office/officeart/2005/8/layout/orgChart1"/>
    <dgm:cxn modelId="{438EC13D-0B46-4DB8-ACEE-452EFF491F86}" type="presParOf" srcId="{0B072A47-4C01-4330-9053-222092BBE849}" destId="{19B7ADFE-782A-42B7-975E-F680945C7B80}" srcOrd="4" destOrd="0" presId="urn:microsoft.com/office/officeart/2005/8/layout/orgChart1"/>
    <dgm:cxn modelId="{8E26FDD4-7CE6-4EDD-B18C-EB549341B00E}" type="presParOf" srcId="{0B072A47-4C01-4330-9053-222092BBE849}" destId="{CFA69350-6FA0-493A-B97B-8C14C323107A}" srcOrd="5" destOrd="0" presId="urn:microsoft.com/office/officeart/2005/8/layout/orgChart1"/>
    <dgm:cxn modelId="{EC7E1875-558F-4D27-B099-6ED0BB4F7954}" type="presParOf" srcId="{CFA69350-6FA0-493A-B97B-8C14C323107A}" destId="{4980AC17-2364-4304-B094-4D85CD7A9451}" srcOrd="0" destOrd="0" presId="urn:microsoft.com/office/officeart/2005/8/layout/orgChart1"/>
    <dgm:cxn modelId="{EE18A325-E09A-417D-9672-0585EB854D51}" type="presParOf" srcId="{4980AC17-2364-4304-B094-4D85CD7A9451}" destId="{E4D0F4B0-6539-4F00-BF97-9441427C7BEB}" srcOrd="0" destOrd="0" presId="urn:microsoft.com/office/officeart/2005/8/layout/orgChart1"/>
    <dgm:cxn modelId="{2CAFC0D8-C98B-49FF-BDD7-21CEDF50CB9F}" type="presParOf" srcId="{4980AC17-2364-4304-B094-4D85CD7A9451}" destId="{4279E009-07D1-4C6D-9BA5-FCA1BFD6727F}" srcOrd="1" destOrd="0" presId="urn:microsoft.com/office/officeart/2005/8/layout/orgChart1"/>
    <dgm:cxn modelId="{06D15CA1-3E6B-4373-A86E-7A2FDC7D4326}" type="presParOf" srcId="{CFA69350-6FA0-493A-B97B-8C14C323107A}" destId="{DC52354E-DF01-4060-B310-781F427D1742}" srcOrd="1" destOrd="0" presId="urn:microsoft.com/office/officeart/2005/8/layout/orgChart1"/>
    <dgm:cxn modelId="{788B6D94-ABAE-4912-BD69-9367B5FB888D}" type="presParOf" srcId="{CFA69350-6FA0-493A-B97B-8C14C323107A}" destId="{5D14499F-6780-4BA8-832A-EEC1D6595F12}" srcOrd="2" destOrd="0" presId="urn:microsoft.com/office/officeart/2005/8/layout/orgChart1"/>
    <dgm:cxn modelId="{8101E4D4-F20E-43EB-92AB-0BAE5BC3BF05}" type="presParOf" srcId="{C896B90E-4078-4498-99FA-46141852987A}" destId="{FEF5B9E8-AC80-47CF-81E0-183CE0248CA1}" srcOrd="2" destOrd="0" presId="urn:microsoft.com/office/officeart/2005/8/layout/orgChart1"/>
    <dgm:cxn modelId="{47DFB563-6B94-4B45-AFAF-24704D7DB11F}" type="presParOf" srcId="{70C3343D-6399-4176-8454-FEE96E68366C}" destId="{DD927718-FB74-4305-81FC-301B02EA6A38}" srcOrd="2" destOrd="0" presId="urn:microsoft.com/office/officeart/2005/8/layout/orgChart1"/>
    <dgm:cxn modelId="{1C600150-916B-4507-930B-7B46A8279F31}" type="presParOf" srcId="{70C3343D-6399-4176-8454-FEE96E68366C}" destId="{F40C69A2-0D65-499C-B0BB-6B7E3A61AC50}" srcOrd="3" destOrd="0" presId="urn:microsoft.com/office/officeart/2005/8/layout/orgChart1"/>
    <dgm:cxn modelId="{12D0B43D-65DD-4BC7-8A4B-CE7FAC05CD02}" type="presParOf" srcId="{F40C69A2-0D65-499C-B0BB-6B7E3A61AC50}" destId="{66F53D7F-A894-4079-B924-0D2C4F3BB254}" srcOrd="0" destOrd="0" presId="urn:microsoft.com/office/officeart/2005/8/layout/orgChart1"/>
    <dgm:cxn modelId="{8950C0C6-5520-4446-939B-F1FA1ABBFF51}" type="presParOf" srcId="{66F53D7F-A894-4079-B924-0D2C4F3BB254}" destId="{AD4DBF05-39A1-4477-9F20-3E061A372BDC}" srcOrd="0" destOrd="0" presId="urn:microsoft.com/office/officeart/2005/8/layout/orgChart1"/>
    <dgm:cxn modelId="{5C08EA3A-DD1D-43F0-8441-F6EBB201D426}" type="presParOf" srcId="{66F53D7F-A894-4079-B924-0D2C4F3BB254}" destId="{C1F7ABC5-5F11-4A16-85B1-A53919DC3AF5}" srcOrd="1" destOrd="0" presId="urn:microsoft.com/office/officeart/2005/8/layout/orgChart1"/>
    <dgm:cxn modelId="{BA66296A-E689-457A-87EA-FB2021DC10C1}" type="presParOf" srcId="{F40C69A2-0D65-499C-B0BB-6B7E3A61AC50}" destId="{561452ED-47A0-4591-84B5-9301132FBCD0}" srcOrd="1" destOrd="0" presId="urn:microsoft.com/office/officeart/2005/8/layout/orgChart1"/>
    <dgm:cxn modelId="{E9CC3ADD-B168-4628-86FB-3BC7C0030953}" type="presParOf" srcId="{F40C69A2-0D65-499C-B0BB-6B7E3A61AC50}" destId="{68F38EE9-1DFD-43F2-9C0D-D5DC3224F0BA}" srcOrd="2" destOrd="0" presId="urn:microsoft.com/office/officeart/2005/8/layout/orgChart1"/>
    <dgm:cxn modelId="{5DF08B15-0CBD-47C7-AC61-23B7D7E0C09B}" type="presParOf" srcId="{70C3343D-6399-4176-8454-FEE96E68366C}" destId="{83B9FF22-4C61-4AB0-9C8A-8D38EEE3DF37}" srcOrd="4" destOrd="0" presId="urn:microsoft.com/office/officeart/2005/8/layout/orgChart1"/>
    <dgm:cxn modelId="{3D9BBC08-03B1-4993-A054-86BA0F1F08E3}" type="presParOf" srcId="{70C3343D-6399-4176-8454-FEE96E68366C}" destId="{58973E38-D3BF-4D2B-9351-7CB2560569BB}" srcOrd="5" destOrd="0" presId="urn:microsoft.com/office/officeart/2005/8/layout/orgChart1"/>
    <dgm:cxn modelId="{9E2F9E58-D299-4430-97F0-BAA0456C95CF}" type="presParOf" srcId="{58973E38-D3BF-4D2B-9351-7CB2560569BB}" destId="{6C0CFF6A-367A-4AF9-B1CF-8E8899DF0B39}" srcOrd="0" destOrd="0" presId="urn:microsoft.com/office/officeart/2005/8/layout/orgChart1"/>
    <dgm:cxn modelId="{9265D9CD-C713-43FE-A531-5B448AB616E4}" type="presParOf" srcId="{6C0CFF6A-367A-4AF9-B1CF-8E8899DF0B39}" destId="{FBE89CB5-6B64-44D6-ABC6-39C4FCEC81BF}" srcOrd="0" destOrd="0" presId="urn:microsoft.com/office/officeart/2005/8/layout/orgChart1"/>
    <dgm:cxn modelId="{845DE1C9-3815-4827-8011-D160BAE45498}" type="presParOf" srcId="{6C0CFF6A-367A-4AF9-B1CF-8E8899DF0B39}" destId="{6AF544D3-5DA6-457F-B7D9-60B8870062FD}" srcOrd="1" destOrd="0" presId="urn:microsoft.com/office/officeart/2005/8/layout/orgChart1"/>
    <dgm:cxn modelId="{7BB848AE-ED56-48D0-94F4-C985C10AB5A4}" type="presParOf" srcId="{58973E38-D3BF-4D2B-9351-7CB2560569BB}" destId="{1ED1B04F-D683-417D-B96E-1908C2CFEF0E}" srcOrd="1" destOrd="0" presId="urn:microsoft.com/office/officeart/2005/8/layout/orgChart1"/>
    <dgm:cxn modelId="{400FBD12-84FE-46A8-BB59-72645680FD74}" type="presParOf" srcId="{1ED1B04F-D683-417D-B96E-1908C2CFEF0E}" destId="{BF051020-1844-4C8D-88CF-6910F9F4338D}" srcOrd="0" destOrd="0" presId="urn:microsoft.com/office/officeart/2005/8/layout/orgChart1"/>
    <dgm:cxn modelId="{9677F0C6-7D7D-4BE3-BCEF-FD30D04398C9}" type="presParOf" srcId="{1ED1B04F-D683-417D-B96E-1908C2CFEF0E}" destId="{DD0D7177-F509-4E18-BC5F-ABB4EE3C6C54}" srcOrd="1" destOrd="0" presId="urn:microsoft.com/office/officeart/2005/8/layout/orgChart1"/>
    <dgm:cxn modelId="{A7C92E65-6F4B-454C-924B-AEE51BC7F5A5}" type="presParOf" srcId="{DD0D7177-F509-4E18-BC5F-ABB4EE3C6C54}" destId="{7FE4C7AD-215E-47B3-A6A4-8951600D0ABE}" srcOrd="0" destOrd="0" presId="urn:microsoft.com/office/officeart/2005/8/layout/orgChart1"/>
    <dgm:cxn modelId="{C8905113-8CE6-496C-B006-A723ED799262}" type="presParOf" srcId="{7FE4C7AD-215E-47B3-A6A4-8951600D0ABE}" destId="{D638A5B8-140A-4307-8904-FAE4F439304E}" srcOrd="0" destOrd="0" presId="urn:microsoft.com/office/officeart/2005/8/layout/orgChart1"/>
    <dgm:cxn modelId="{10FA82DF-5E26-4215-B2D2-83AFE4C0F367}" type="presParOf" srcId="{7FE4C7AD-215E-47B3-A6A4-8951600D0ABE}" destId="{B4DB1495-6FA5-4F25-9F11-EE84DD67B6D3}" srcOrd="1" destOrd="0" presId="urn:microsoft.com/office/officeart/2005/8/layout/orgChart1"/>
    <dgm:cxn modelId="{AE5FD4EF-93A4-4DE9-8A1F-C6BBE50BD80D}" type="presParOf" srcId="{DD0D7177-F509-4E18-BC5F-ABB4EE3C6C54}" destId="{ACC7CBEA-2724-4140-BDC3-25477D50699D}" srcOrd="1" destOrd="0" presId="urn:microsoft.com/office/officeart/2005/8/layout/orgChart1"/>
    <dgm:cxn modelId="{EAD7DB84-BBF0-4533-A079-3D95EABEA09A}" type="presParOf" srcId="{DD0D7177-F509-4E18-BC5F-ABB4EE3C6C54}" destId="{B38C90E4-C10B-4933-B67F-EBE2CB3DDC85}" srcOrd="2" destOrd="0" presId="urn:microsoft.com/office/officeart/2005/8/layout/orgChart1"/>
    <dgm:cxn modelId="{A0BAEB25-3C11-496B-8B2F-3B58A99E7724}" type="presParOf" srcId="{1ED1B04F-D683-417D-B96E-1908C2CFEF0E}" destId="{75E133F0-9B64-4EA9-9A54-DB28C0EA5B9D}" srcOrd="2" destOrd="0" presId="urn:microsoft.com/office/officeart/2005/8/layout/orgChart1"/>
    <dgm:cxn modelId="{F5E20C11-66D2-4218-B766-E87BA3A7175A}" type="presParOf" srcId="{1ED1B04F-D683-417D-B96E-1908C2CFEF0E}" destId="{EEA3F5BC-B012-4351-A44C-4C8449DCA610}" srcOrd="3" destOrd="0" presId="urn:microsoft.com/office/officeart/2005/8/layout/orgChart1"/>
    <dgm:cxn modelId="{CCAA661C-A029-4E72-B9D0-18BEA548D239}" type="presParOf" srcId="{EEA3F5BC-B012-4351-A44C-4C8449DCA610}" destId="{7C99AF41-9500-4610-9DAF-6DDD3B62CD24}" srcOrd="0" destOrd="0" presId="urn:microsoft.com/office/officeart/2005/8/layout/orgChart1"/>
    <dgm:cxn modelId="{A3660B4D-2556-4ED0-8038-766A3B3F3F5D}" type="presParOf" srcId="{7C99AF41-9500-4610-9DAF-6DDD3B62CD24}" destId="{5C582EF3-1181-4243-9E7A-46D67DABF245}" srcOrd="0" destOrd="0" presId="urn:microsoft.com/office/officeart/2005/8/layout/orgChart1"/>
    <dgm:cxn modelId="{5466B085-EC7C-40B3-A1E6-5B38A75D6294}" type="presParOf" srcId="{7C99AF41-9500-4610-9DAF-6DDD3B62CD24}" destId="{502E6D77-1422-48EC-96A4-8DA8ADB51AF7}" srcOrd="1" destOrd="0" presId="urn:microsoft.com/office/officeart/2005/8/layout/orgChart1"/>
    <dgm:cxn modelId="{EBFBA16E-390C-4C9B-B9F6-B5B19E76102F}" type="presParOf" srcId="{EEA3F5BC-B012-4351-A44C-4C8449DCA610}" destId="{F7E811DE-068A-4A85-8E91-A21A4A4478E3}" srcOrd="1" destOrd="0" presId="urn:microsoft.com/office/officeart/2005/8/layout/orgChart1"/>
    <dgm:cxn modelId="{D1D5E97D-87AF-4423-B510-0E35895AC1C9}" type="presParOf" srcId="{EEA3F5BC-B012-4351-A44C-4C8449DCA610}" destId="{E749F591-983F-43AE-B08F-FD118494B6D3}" srcOrd="2" destOrd="0" presId="urn:microsoft.com/office/officeart/2005/8/layout/orgChart1"/>
    <dgm:cxn modelId="{DECAED82-BEB2-42BB-9223-D350671C6C7E}" type="presParOf" srcId="{58973E38-D3BF-4D2B-9351-7CB2560569BB}" destId="{B887E20A-98E2-4A87-9953-1005ECE20EEC}" srcOrd="2" destOrd="0" presId="urn:microsoft.com/office/officeart/2005/8/layout/orgChart1"/>
    <dgm:cxn modelId="{F955BF5F-27C3-410A-AE4E-79B2AC90566A}" type="presParOf" srcId="{70C3343D-6399-4176-8454-FEE96E68366C}" destId="{AB2E99CA-083E-4060-82DD-DE25B6EE84F5}" srcOrd="6" destOrd="0" presId="urn:microsoft.com/office/officeart/2005/8/layout/orgChart1"/>
    <dgm:cxn modelId="{4D043BED-A472-4F8B-B5BA-C237A051718F}" type="presParOf" srcId="{70C3343D-6399-4176-8454-FEE96E68366C}" destId="{DD49A991-3C0B-4ADC-B0B9-8553801C2E3B}" srcOrd="7" destOrd="0" presId="urn:microsoft.com/office/officeart/2005/8/layout/orgChart1"/>
    <dgm:cxn modelId="{953FDEC3-2F90-4B44-A731-08B0290229D0}" type="presParOf" srcId="{DD49A991-3C0B-4ADC-B0B9-8553801C2E3B}" destId="{8C93F38D-8672-4611-BAC7-677AF82AC0DA}" srcOrd="0" destOrd="0" presId="urn:microsoft.com/office/officeart/2005/8/layout/orgChart1"/>
    <dgm:cxn modelId="{0B68A3AB-0FEE-45B3-AA25-D24C4247BDC8}" type="presParOf" srcId="{8C93F38D-8672-4611-BAC7-677AF82AC0DA}" destId="{FB4B28EE-0AFD-4CD3-B74B-E8A9C8F9E698}" srcOrd="0" destOrd="0" presId="urn:microsoft.com/office/officeart/2005/8/layout/orgChart1"/>
    <dgm:cxn modelId="{038743B0-22E6-46EC-9F49-3DA804BDD96B}" type="presParOf" srcId="{8C93F38D-8672-4611-BAC7-677AF82AC0DA}" destId="{801E411B-AA8E-4039-A766-0D4D63BD2E20}" srcOrd="1" destOrd="0" presId="urn:microsoft.com/office/officeart/2005/8/layout/orgChart1"/>
    <dgm:cxn modelId="{201AB635-A327-4513-82F8-13B4980AFAC2}" type="presParOf" srcId="{DD49A991-3C0B-4ADC-B0B9-8553801C2E3B}" destId="{B78280B1-D901-4696-BD50-857E923502EF}" srcOrd="1" destOrd="0" presId="urn:microsoft.com/office/officeart/2005/8/layout/orgChart1"/>
    <dgm:cxn modelId="{95E3C7E0-96AA-400A-91C6-30AF6D06F578}" type="presParOf" srcId="{DD49A991-3C0B-4ADC-B0B9-8553801C2E3B}" destId="{83405CAA-529C-4773-8440-5F9A48D0216C}" srcOrd="2" destOrd="0" presId="urn:microsoft.com/office/officeart/2005/8/layout/orgChart1"/>
    <dgm:cxn modelId="{3CE269AA-5473-4AFA-AFB0-89E0E53DFC8B}" type="presParOf" srcId="{7858B2B4-2B29-45CD-91E4-3F6AB8B7D466}" destId="{38F1BB13-120B-4FAA-8112-F4A9151B55F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25A695-B346-48BC-B313-4D0F6219566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BD56F34-6E81-45DD-A52A-446B756A54F0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de-DE" sz="2400" dirty="0" smtClean="0">
              <a:solidFill>
                <a:schemeClr val="tx1"/>
              </a:solidFill>
            </a:rPr>
            <a:t>Erziehungshilfen</a:t>
          </a:r>
          <a:endParaRPr lang="de-DE" sz="2500" dirty="0">
            <a:solidFill>
              <a:schemeClr val="tx1"/>
            </a:solidFill>
          </a:endParaRPr>
        </a:p>
      </dgm:t>
    </dgm:pt>
    <dgm:pt modelId="{5B47A0F2-6E88-4182-A4D7-6990A51FCD83}" type="parTrans" cxnId="{967147E5-2EBE-4B14-8ADE-D08957CADAD2}">
      <dgm:prSet/>
      <dgm:spPr/>
      <dgm:t>
        <a:bodyPr/>
        <a:lstStyle/>
        <a:p>
          <a:endParaRPr lang="de-DE"/>
        </a:p>
      </dgm:t>
    </dgm:pt>
    <dgm:pt modelId="{4AB200A1-CEA6-46B4-93C7-A0DCA2EF69F2}" type="sibTrans" cxnId="{967147E5-2EBE-4B14-8ADE-D08957CADAD2}">
      <dgm:prSet/>
      <dgm:spPr/>
      <dgm:t>
        <a:bodyPr/>
        <a:lstStyle/>
        <a:p>
          <a:endParaRPr lang="de-DE"/>
        </a:p>
      </dgm:t>
    </dgm:pt>
    <dgm:pt modelId="{F519C341-E20D-4E94-BD40-F89DCE485E81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de-DE" sz="2400" dirty="0" smtClean="0">
              <a:solidFill>
                <a:schemeClr val="tx1"/>
              </a:solidFill>
            </a:rPr>
            <a:t>Unterstützung der Erziehung </a:t>
          </a:r>
        </a:p>
        <a:p>
          <a:r>
            <a:rPr lang="de-DE" sz="2400" dirty="0" smtClean="0">
              <a:solidFill>
                <a:schemeClr val="tx1"/>
              </a:solidFill>
            </a:rPr>
            <a:t>(ambulante Betreuung)</a:t>
          </a:r>
          <a:endParaRPr lang="de-DE" sz="2400" dirty="0">
            <a:solidFill>
              <a:schemeClr val="tx1"/>
            </a:solidFill>
          </a:endParaRPr>
        </a:p>
      </dgm:t>
    </dgm:pt>
    <dgm:pt modelId="{EAB65CA9-4E5E-4C04-8772-1A3A88FC14B8}" type="parTrans" cxnId="{B6C73EA3-EAC7-4E56-AF34-9A7538D5C34F}">
      <dgm:prSet/>
      <dgm:spPr/>
      <dgm:t>
        <a:bodyPr/>
        <a:lstStyle/>
        <a:p>
          <a:endParaRPr lang="de-DE"/>
        </a:p>
      </dgm:t>
    </dgm:pt>
    <dgm:pt modelId="{3B0C970C-1371-4FF9-A81B-70688A1F9367}" type="sibTrans" cxnId="{B6C73EA3-EAC7-4E56-AF34-9A7538D5C34F}">
      <dgm:prSet/>
      <dgm:spPr/>
      <dgm:t>
        <a:bodyPr/>
        <a:lstStyle/>
        <a:p>
          <a:endParaRPr lang="de-DE"/>
        </a:p>
      </dgm:t>
    </dgm:pt>
    <dgm:pt modelId="{6F6BEA7E-B6C9-4AC4-A74A-E9125BFED6CA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de-DE" sz="2400" dirty="0" smtClean="0">
              <a:solidFill>
                <a:schemeClr val="tx1"/>
              </a:solidFill>
            </a:rPr>
            <a:t>Volle Erziehung</a:t>
          </a:r>
        </a:p>
        <a:p>
          <a:r>
            <a:rPr lang="de-DE" sz="2400" dirty="0" smtClean="0">
              <a:solidFill>
                <a:schemeClr val="tx1"/>
              </a:solidFill>
            </a:rPr>
            <a:t>(Fremdunterbringung)</a:t>
          </a:r>
          <a:endParaRPr lang="de-DE" sz="2400" dirty="0">
            <a:solidFill>
              <a:schemeClr val="tx1"/>
            </a:solidFill>
          </a:endParaRPr>
        </a:p>
      </dgm:t>
    </dgm:pt>
    <dgm:pt modelId="{7FA4A8B4-42B5-4672-849C-93763E7FF283}" type="parTrans" cxnId="{E8A65EA6-BA45-45EC-B361-44F214828494}">
      <dgm:prSet/>
      <dgm:spPr/>
      <dgm:t>
        <a:bodyPr/>
        <a:lstStyle/>
        <a:p>
          <a:endParaRPr lang="de-DE"/>
        </a:p>
      </dgm:t>
    </dgm:pt>
    <dgm:pt modelId="{9BB84011-C169-4BEA-B25E-A3D31D34F7D9}" type="sibTrans" cxnId="{E8A65EA6-BA45-45EC-B361-44F214828494}">
      <dgm:prSet/>
      <dgm:spPr/>
      <dgm:t>
        <a:bodyPr/>
        <a:lstStyle/>
        <a:p>
          <a:endParaRPr lang="de-DE"/>
        </a:p>
      </dgm:t>
    </dgm:pt>
    <dgm:pt modelId="{A46C100C-216C-4061-B4D8-5C7F58CD26DC}" type="pres">
      <dgm:prSet presAssocID="{7A25A695-B346-48BC-B313-4D0F621956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A6149E2C-3433-4166-8C3D-F2E311DFA4B8}" type="pres">
      <dgm:prSet presAssocID="{DBD56F34-6E81-45DD-A52A-446B756A54F0}" presName="hierRoot1" presStyleCnt="0">
        <dgm:presLayoutVars>
          <dgm:hierBranch val="init"/>
        </dgm:presLayoutVars>
      </dgm:prSet>
      <dgm:spPr/>
    </dgm:pt>
    <dgm:pt modelId="{68E94FB4-FB08-427E-8FCA-8D3214BC9484}" type="pres">
      <dgm:prSet presAssocID="{DBD56F34-6E81-45DD-A52A-446B756A54F0}" presName="rootComposite1" presStyleCnt="0"/>
      <dgm:spPr/>
    </dgm:pt>
    <dgm:pt modelId="{E5570D3D-983F-4FC9-84D0-9396321DB155}" type="pres">
      <dgm:prSet presAssocID="{DBD56F34-6E81-45DD-A52A-446B756A54F0}" presName="rootText1" presStyleLbl="node0" presStyleIdx="0" presStyleCnt="1" custLinFactNeighborX="376" custLinFactNeighborY="85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6071E32-127E-4BB2-BD24-473E25C3FC30}" type="pres">
      <dgm:prSet presAssocID="{DBD56F34-6E81-45DD-A52A-446B756A54F0}" presName="rootConnector1" presStyleLbl="node1" presStyleIdx="0" presStyleCnt="0"/>
      <dgm:spPr/>
      <dgm:t>
        <a:bodyPr/>
        <a:lstStyle/>
        <a:p>
          <a:endParaRPr lang="de-DE"/>
        </a:p>
      </dgm:t>
    </dgm:pt>
    <dgm:pt modelId="{ED05723F-51C2-4076-BA80-086768F5CE06}" type="pres">
      <dgm:prSet presAssocID="{DBD56F34-6E81-45DD-A52A-446B756A54F0}" presName="hierChild2" presStyleCnt="0"/>
      <dgm:spPr/>
    </dgm:pt>
    <dgm:pt modelId="{E0D6ABE4-DB7F-49F0-81C5-DDBFE5BF6112}" type="pres">
      <dgm:prSet presAssocID="{EAB65CA9-4E5E-4C04-8772-1A3A88FC14B8}" presName="Name37" presStyleLbl="parChTrans1D2" presStyleIdx="0" presStyleCnt="2"/>
      <dgm:spPr/>
      <dgm:t>
        <a:bodyPr/>
        <a:lstStyle/>
        <a:p>
          <a:endParaRPr lang="de-DE"/>
        </a:p>
      </dgm:t>
    </dgm:pt>
    <dgm:pt modelId="{A28D1DA9-E055-4060-B77A-2AC76B66D7D8}" type="pres">
      <dgm:prSet presAssocID="{F519C341-E20D-4E94-BD40-F89DCE485E81}" presName="hierRoot2" presStyleCnt="0">
        <dgm:presLayoutVars>
          <dgm:hierBranch val="init"/>
        </dgm:presLayoutVars>
      </dgm:prSet>
      <dgm:spPr/>
    </dgm:pt>
    <dgm:pt modelId="{3B7BC429-88B6-4CD6-9D71-53D3CCF4E74B}" type="pres">
      <dgm:prSet presAssocID="{F519C341-E20D-4E94-BD40-F89DCE485E81}" presName="rootComposite" presStyleCnt="0"/>
      <dgm:spPr/>
    </dgm:pt>
    <dgm:pt modelId="{BC55A7A0-43B8-4BC2-ABF8-8674BF9899A1}" type="pres">
      <dgm:prSet presAssocID="{F519C341-E20D-4E94-BD40-F89DCE485E81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0833825-8B27-4189-BFC7-D245D8DE63F4}" type="pres">
      <dgm:prSet presAssocID="{F519C341-E20D-4E94-BD40-F89DCE485E81}" presName="rootConnector" presStyleLbl="node2" presStyleIdx="0" presStyleCnt="2"/>
      <dgm:spPr/>
      <dgm:t>
        <a:bodyPr/>
        <a:lstStyle/>
        <a:p>
          <a:endParaRPr lang="de-DE"/>
        </a:p>
      </dgm:t>
    </dgm:pt>
    <dgm:pt modelId="{FCA54FA6-618C-49B4-8661-676A0EA17658}" type="pres">
      <dgm:prSet presAssocID="{F519C341-E20D-4E94-BD40-F89DCE485E81}" presName="hierChild4" presStyleCnt="0"/>
      <dgm:spPr/>
    </dgm:pt>
    <dgm:pt modelId="{D54E5CC0-7655-4534-946B-31D23FAB94BA}" type="pres">
      <dgm:prSet presAssocID="{F519C341-E20D-4E94-BD40-F89DCE485E81}" presName="hierChild5" presStyleCnt="0"/>
      <dgm:spPr/>
    </dgm:pt>
    <dgm:pt modelId="{C72BF82F-62FA-4826-A51E-26E205D13E86}" type="pres">
      <dgm:prSet presAssocID="{7FA4A8B4-42B5-4672-849C-93763E7FF283}" presName="Name37" presStyleLbl="parChTrans1D2" presStyleIdx="1" presStyleCnt="2"/>
      <dgm:spPr/>
      <dgm:t>
        <a:bodyPr/>
        <a:lstStyle/>
        <a:p>
          <a:endParaRPr lang="de-DE"/>
        </a:p>
      </dgm:t>
    </dgm:pt>
    <dgm:pt modelId="{E8A5FA7F-384F-44C0-BFFA-BE9BA71F022D}" type="pres">
      <dgm:prSet presAssocID="{6F6BEA7E-B6C9-4AC4-A74A-E9125BFED6CA}" presName="hierRoot2" presStyleCnt="0">
        <dgm:presLayoutVars>
          <dgm:hierBranch val="init"/>
        </dgm:presLayoutVars>
      </dgm:prSet>
      <dgm:spPr/>
    </dgm:pt>
    <dgm:pt modelId="{04BF5E5B-2973-47F5-ADA8-B61A7493915B}" type="pres">
      <dgm:prSet presAssocID="{6F6BEA7E-B6C9-4AC4-A74A-E9125BFED6CA}" presName="rootComposite" presStyleCnt="0"/>
      <dgm:spPr/>
    </dgm:pt>
    <dgm:pt modelId="{978B3B9B-9FF6-4DF6-B1E4-7AF0078ED2DF}" type="pres">
      <dgm:prSet presAssocID="{6F6BEA7E-B6C9-4AC4-A74A-E9125BFED6C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F0834A0-D320-4C97-AA98-B395AAE7A772}" type="pres">
      <dgm:prSet presAssocID="{6F6BEA7E-B6C9-4AC4-A74A-E9125BFED6CA}" presName="rootConnector" presStyleLbl="node2" presStyleIdx="1" presStyleCnt="2"/>
      <dgm:spPr/>
      <dgm:t>
        <a:bodyPr/>
        <a:lstStyle/>
        <a:p>
          <a:endParaRPr lang="de-DE"/>
        </a:p>
      </dgm:t>
    </dgm:pt>
    <dgm:pt modelId="{4F2A9359-DA39-4054-AF48-8C0432CCCA0E}" type="pres">
      <dgm:prSet presAssocID="{6F6BEA7E-B6C9-4AC4-A74A-E9125BFED6CA}" presName="hierChild4" presStyleCnt="0"/>
      <dgm:spPr/>
    </dgm:pt>
    <dgm:pt modelId="{7880894C-A478-4DF8-A43B-DCFEBA8FD071}" type="pres">
      <dgm:prSet presAssocID="{6F6BEA7E-B6C9-4AC4-A74A-E9125BFED6CA}" presName="hierChild5" presStyleCnt="0"/>
      <dgm:spPr/>
    </dgm:pt>
    <dgm:pt modelId="{AAC0B261-2497-4559-A6C1-88EE8C44BAF5}" type="pres">
      <dgm:prSet presAssocID="{DBD56F34-6E81-45DD-A52A-446B756A54F0}" presName="hierChild3" presStyleCnt="0"/>
      <dgm:spPr/>
    </dgm:pt>
  </dgm:ptLst>
  <dgm:cxnLst>
    <dgm:cxn modelId="{85F66436-E12E-4C45-B4F9-08E9B0E24C7A}" type="presOf" srcId="{6F6BEA7E-B6C9-4AC4-A74A-E9125BFED6CA}" destId="{2F0834A0-D320-4C97-AA98-B395AAE7A772}" srcOrd="1" destOrd="0" presId="urn:microsoft.com/office/officeart/2005/8/layout/orgChart1"/>
    <dgm:cxn modelId="{BEDEFA97-B833-4A57-BA97-325DE8243836}" type="presOf" srcId="{6F6BEA7E-B6C9-4AC4-A74A-E9125BFED6CA}" destId="{978B3B9B-9FF6-4DF6-B1E4-7AF0078ED2DF}" srcOrd="0" destOrd="0" presId="urn:microsoft.com/office/officeart/2005/8/layout/orgChart1"/>
    <dgm:cxn modelId="{1709EC90-1B99-4512-A635-99ED7BE87544}" type="presOf" srcId="{F519C341-E20D-4E94-BD40-F89DCE485E81}" destId="{90833825-8B27-4189-BFC7-D245D8DE63F4}" srcOrd="1" destOrd="0" presId="urn:microsoft.com/office/officeart/2005/8/layout/orgChart1"/>
    <dgm:cxn modelId="{82AEDFB6-2395-457B-A493-61C20B889F80}" type="presOf" srcId="{DBD56F34-6E81-45DD-A52A-446B756A54F0}" destId="{86071E32-127E-4BB2-BD24-473E25C3FC30}" srcOrd="1" destOrd="0" presId="urn:microsoft.com/office/officeart/2005/8/layout/orgChart1"/>
    <dgm:cxn modelId="{B545A6E2-C9B4-40C9-942A-18F9A9CD5506}" type="presOf" srcId="{EAB65CA9-4E5E-4C04-8772-1A3A88FC14B8}" destId="{E0D6ABE4-DB7F-49F0-81C5-DDBFE5BF6112}" srcOrd="0" destOrd="0" presId="urn:microsoft.com/office/officeart/2005/8/layout/orgChart1"/>
    <dgm:cxn modelId="{DCC32176-52ED-4EC7-B801-5EA77A5C07AE}" type="presOf" srcId="{F519C341-E20D-4E94-BD40-F89DCE485E81}" destId="{BC55A7A0-43B8-4BC2-ABF8-8674BF9899A1}" srcOrd="0" destOrd="0" presId="urn:microsoft.com/office/officeart/2005/8/layout/orgChart1"/>
    <dgm:cxn modelId="{DE1ED29A-646E-4622-9315-AF161F37BF9A}" type="presOf" srcId="{DBD56F34-6E81-45DD-A52A-446B756A54F0}" destId="{E5570D3D-983F-4FC9-84D0-9396321DB155}" srcOrd="0" destOrd="0" presId="urn:microsoft.com/office/officeart/2005/8/layout/orgChart1"/>
    <dgm:cxn modelId="{8F5DD8AD-AC2F-44FD-8562-8BDC9E9FFA9C}" type="presOf" srcId="{7A25A695-B346-48BC-B313-4D0F6219566C}" destId="{A46C100C-216C-4061-B4D8-5C7F58CD26DC}" srcOrd="0" destOrd="0" presId="urn:microsoft.com/office/officeart/2005/8/layout/orgChart1"/>
    <dgm:cxn modelId="{967147E5-2EBE-4B14-8ADE-D08957CADAD2}" srcId="{7A25A695-B346-48BC-B313-4D0F6219566C}" destId="{DBD56F34-6E81-45DD-A52A-446B756A54F0}" srcOrd="0" destOrd="0" parTransId="{5B47A0F2-6E88-4182-A4D7-6990A51FCD83}" sibTransId="{4AB200A1-CEA6-46B4-93C7-A0DCA2EF69F2}"/>
    <dgm:cxn modelId="{BA640072-A762-4860-AF39-1205DA41D9E8}" type="presOf" srcId="{7FA4A8B4-42B5-4672-849C-93763E7FF283}" destId="{C72BF82F-62FA-4826-A51E-26E205D13E86}" srcOrd="0" destOrd="0" presId="urn:microsoft.com/office/officeart/2005/8/layout/orgChart1"/>
    <dgm:cxn modelId="{E8A65EA6-BA45-45EC-B361-44F214828494}" srcId="{DBD56F34-6E81-45DD-A52A-446B756A54F0}" destId="{6F6BEA7E-B6C9-4AC4-A74A-E9125BFED6CA}" srcOrd="1" destOrd="0" parTransId="{7FA4A8B4-42B5-4672-849C-93763E7FF283}" sibTransId="{9BB84011-C169-4BEA-B25E-A3D31D34F7D9}"/>
    <dgm:cxn modelId="{B6C73EA3-EAC7-4E56-AF34-9A7538D5C34F}" srcId="{DBD56F34-6E81-45DD-A52A-446B756A54F0}" destId="{F519C341-E20D-4E94-BD40-F89DCE485E81}" srcOrd="0" destOrd="0" parTransId="{EAB65CA9-4E5E-4C04-8772-1A3A88FC14B8}" sibTransId="{3B0C970C-1371-4FF9-A81B-70688A1F9367}"/>
    <dgm:cxn modelId="{6BA0FAC3-A947-42A9-A179-FC6DA940F2D3}" type="presParOf" srcId="{A46C100C-216C-4061-B4D8-5C7F58CD26DC}" destId="{A6149E2C-3433-4166-8C3D-F2E311DFA4B8}" srcOrd="0" destOrd="0" presId="urn:microsoft.com/office/officeart/2005/8/layout/orgChart1"/>
    <dgm:cxn modelId="{6F5EC69A-5836-4B64-BAE8-F28E308547AE}" type="presParOf" srcId="{A6149E2C-3433-4166-8C3D-F2E311DFA4B8}" destId="{68E94FB4-FB08-427E-8FCA-8D3214BC9484}" srcOrd="0" destOrd="0" presId="urn:microsoft.com/office/officeart/2005/8/layout/orgChart1"/>
    <dgm:cxn modelId="{F45DEAFC-E4A2-4DA2-9ABC-5A525C24100F}" type="presParOf" srcId="{68E94FB4-FB08-427E-8FCA-8D3214BC9484}" destId="{E5570D3D-983F-4FC9-84D0-9396321DB155}" srcOrd="0" destOrd="0" presId="urn:microsoft.com/office/officeart/2005/8/layout/orgChart1"/>
    <dgm:cxn modelId="{1EC921A0-BCE2-4D05-84B4-764437FF246A}" type="presParOf" srcId="{68E94FB4-FB08-427E-8FCA-8D3214BC9484}" destId="{86071E32-127E-4BB2-BD24-473E25C3FC30}" srcOrd="1" destOrd="0" presId="urn:microsoft.com/office/officeart/2005/8/layout/orgChart1"/>
    <dgm:cxn modelId="{DCF57729-B3AB-4577-87AC-41C0F22BEBEC}" type="presParOf" srcId="{A6149E2C-3433-4166-8C3D-F2E311DFA4B8}" destId="{ED05723F-51C2-4076-BA80-086768F5CE06}" srcOrd="1" destOrd="0" presId="urn:microsoft.com/office/officeart/2005/8/layout/orgChart1"/>
    <dgm:cxn modelId="{635D2994-1B7D-4CE5-9853-997493360488}" type="presParOf" srcId="{ED05723F-51C2-4076-BA80-086768F5CE06}" destId="{E0D6ABE4-DB7F-49F0-81C5-DDBFE5BF6112}" srcOrd="0" destOrd="0" presId="urn:microsoft.com/office/officeart/2005/8/layout/orgChart1"/>
    <dgm:cxn modelId="{0018E415-53B9-4DF0-9208-460E67D3C332}" type="presParOf" srcId="{ED05723F-51C2-4076-BA80-086768F5CE06}" destId="{A28D1DA9-E055-4060-B77A-2AC76B66D7D8}" srcOrd="1" destOrd="0" presId="urn:microsoft.com/office/officeart/2005/8/layout/orgChart1"/>
    <dgm:cxn modelId="{D714BFF1-933E-4DF7-AFBA-902CD02FA63F}" type="presParOf" srcId="{A28D1DA9-E055-4060-B77A-2AC76B66D7D8}" destId="{3B7BC429-88B6-4CD6-9D71-53D3CCF4E74B}" srcOrd="0" destOrd="0" presId="urn:microsoft.com/office/officeart/2005/8/layout/orgChart1"/>
    <dgm:cxn modelId="{3ABFAAFE-E605-4368-9813-9D1E16ABBE6A}" type="presParOf" srcId="{3B7BC429-88B6-4CD6-9D71-53D3CCF4E74B}" destId="{BC55A7A0-43B8-4BC2-ABF8-8674BF9899A1}" srcOrd="0" destOrd="0" presId="urn:microsoft.com/office/officeart/2005/8/layout/orgChart1"/>
    <dgm:cxn modelId="{498E28D6-04CA-4560-9C3E-9E0A77BA02C4}" type="presParOf" srcId="{3B7BC429-88B6-4CD6-9D71-53D3CCF4E74B}" destId="{90833825-8B27-4189-BFC7-D245D8DE63F4}" srcOrd="1" destOrd="0" presId="urn:microsoft.com/office/officeart/2005/8/layout/orgChart1"/>
    <dgm:cxn modelId="{883E0F99-BE59-4A21-860E-1E027C3CAC76}" type="presParOf" srcId="{A28D1DA9-E055-4060-B77A-2AC76B66D7D8}" destId="{FCA54FA6-618C-49B4-8661-676A0EA17658}" srcOrd="1" destOrd="0" presId="urn:microsoft.com/office/officeart/2005/8/layout/orgChart1"/>
    <dgm:cxn modelId="{27FD6451-F2D9-46C2-8B4C-0193DFCC75AA}" type="presParOf" srcId="{A28D1DA9-E055-4060-B77A-2AC76B66D7D8}" destId="{D54E5CC0-7655-4534-946B-31D23FAB94BA}" srcOrd="2" destOrd="0" presId="urn:microsoft.com/office/officeart/2005/8/layout/orgChart1"/>
    <dgm:cxn modelId="{B46C4859-D344-4FEE-A15C-605DCFF343C4}" type="presParOf" srcId="{ED05723F-51C2-4076-BA80-086768F5CE06}" destId="{C72BF82F-62FA-4826-A51E-26E205D13E86}" srcOrd="2" destOrd="0" presId="urn:microsoft.com/office/officeart/2005/8/layout/orgChart1"/>
    <dgm:cxn modelId="{93219A4B-E684-43CE-8C1C-E95AFEDD99E3}" type="presParOf" srcId="{ED05723F-51C2-4076-BA80-086768F5CE06}" destId="{E8A5FA7F-384F-44C0-BFFA-BE9BA71F022D}" srcOrd="3" destOrd="0" presId="urn:microsoft.com/office/officeart/2005/8/layout/orgChart1"/>
    <dgm:cxn modelId="{D334AEB8-6D80-4D75-9F0E-F1F168984A76}" type="presParOf" srcId="{E8A5FA7F-384F-44C0-BFFA-BE9BA71F022D}" destId="{04BF5E5B-2973-47F5-ADA8-B61A7493915B}" srcOrd="0" destOrd="0" presId="urn:microsoft.com/office/officeart/2005/8/layout/orgChart1"/>
    <dgm:cxn modelId="{D056DA1F-9255-47B1-88C6-B1AD13A4F1C4}" type="presParOf" srcId="{04BF5E5B-2973-47F5-ADA8-B61A7493915B}" destId="{978B3B9B-9FF6-4DF6-B1E4-7AF0078ED2DF}" srcOrd="0" destOrd="0" presId="urn:microsoft.com/office/officeart/2005/8/layout/orgChart1"/>
    <dgm:cxn modelId="{C68343F4-B7F1-4A2E-8747-CF6F8FEED48C}" type="presParOf" srcId="{04BF5E5B-2973-47F5-ADA8-B61A7493915B}" destId="{2F0834A0-D320-4C97-AA98-B395AAE7A772}" srcOrd="1" destOrd="0" presId="urn:microsoft.com/office/officeart/2005/8/layout/orgChart1"/>
    <dgm:cxn modelId="{8BEBDAF1-6028-4363-B61A-6395729C06FC}" type="presParOf" srcId="{E8A5FA7F-384F-44C0-BFFA-BE9BA71F022D}" destId="{4F2A9359-DA39-4054-AF48-8C0432CCCA0E}" srcOrd="1" destOrd="0" presId="urn:microsoft.com/office/officeart/2005/8/layout/orgChart1"/>
    <dgm:cxn modelId="{B85BD94F-C132-4885-AA65-9D28CAD8E8A2}" type="presParOf" srcId="{E8A5FA7F-384F-44C0-BFFA-BE9BA71F022D}" destId="{7880894C-A478-4DF8-A43B-DCFEBA8FD071}" srcOrd="2" destOrd="0" presId="urn:microsoft.com/office/officeart/2005/8/layout/orgChart1"/>
    <dgm:cxn modelId="{D6B5064D-A4E7-4D5D-8D08-FA22A7A131A6}" type="presParOf" srcId="{A6149E2C-3433-4166-8C3D-F2E311DFA4B8}" destId="{AAC0B261-2497-4559-A6C1-88EE8C44BAF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E99CA-083E-4060-82DD-DE25B6EE84F5}">
      <dsp:nvSpPr>
        <dsp:cNvPr id="0" name=""/>
        <dsp:cNvSpPr/>
      </dsp:nvSpPr>
      <dsp:spPr>
        <a:xfrm>
          <a:off x="4104456" y="706055"/>
          <a:ext cx="2550792" cy="295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566"/>
              </a:lnTo>
              <a:lnTo>
                <a:pt x="2550792" y="147566"/>
              </a:lnTo>
              <a:lnTo>
                <a:pt x="2550792" y="2951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E133F0-9B64-4EA9-9A54-DB28C0EA5B9D}">
      <dsp:nvSpPr>
        <dsp:cNvPr id="0" name=""/>
        <dsp:cNvSpPr/>
      </dsp:nvSpPr>
      <dsp:spPr>
        <a:xfrm>
          <a:off x="4392562" y="1703886"/>
          <a:ext cx="210809" cy="1644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4312"/>
              </a:lnTo>
              <a:lnTo>
                <a:pt x="210809" y="16443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051020-1844-4C8D-88CF-6910F9F4338D}">
      <dsp:nvSpPr>
        <dsp:cNvPr id="0" name=""/>
        <dsp:cNvSpPr/>
      </dsp:nvSpPr>
      <dsp:spPr>
        <a:xfrm>
          <a:off x="4392562" y="1703886"/>
          <a:ext cx="210809" cy="646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481"/>
              </a:lnTo>
              <a:lnTo>
                <a:pt x="210809" y="6464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9FF22-4C61-4AB0-9C8A-8D38EEE3DF37}">
      <dsp:nvSpPr>
        <dsp:cNvPr id="0" name=""/>
        <dsp:cNvSpPr/>
      </dsp:nvSpPr>
      <dsp:spPr>
        <a:xfrm>
          <a:off x="4104456" y="706055"/>
          <a:ext cx="850264" cy="295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566"/>
              </a:lnTo>
              <a:lnTo>
                <a:pt x="850264" y="147566"/>
              </a:lnTo>
              <a:lnTo>
                <a:pt x="850264" y="2951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27718-FB74-4305-81FC-301B02EA6A38}">
      <dsp:nvSpPr>
        <dsp:cNvPr id="0" name=""/>
        <dsp:cNvSpPr/>
      </dsp:nvSpPr>
      <dsp:spPr>
        <a:xfrm>
          <a:off x="3254191" y="706055"/>
          <a:ext cx="850264" cy="295133"/>
        </a:xfrm>
        <a:custGeom>
          <a:avLst/>
          <a:gdLst/>
          <a:ahLst/>
          <a:cxnLst/>
          <a:rect l="0" t="0" r="0" b="0"/>
          <a:pathLst>
            <a:path>
              <a:moveTo>
                <a:pt x="850264" y="0"/>
              </a:moveTo>
              <a:lnTo>
                <a:pt x="850264" y="147566"/>
              </a:lnTo>
              <a:lnTo>
                <a:pt x="0" y="147566"/>
              </a:lnTo>
              <a:lnTo>
                <a:pt x="0" y="2951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7ADFE-782A-42B7-975E-F680945C7B80}">
      <dsp:nvSpPr>
        <dsp:cNvPr id="0" name=""/>
        <dsp:cNvSpPr/>
      </dsp:nvSpPr>
      <dsp:spPr>
        <a:xfrm>
          <a:off x="991505" y="1703886"/>
          <a:ext cx="160622" cy="1548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8000"/>
              </a:lnTo>
              <a:lnTo>
                <a:pt x="160622" y="15480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7253B3-A974-40D6-8BF3-15CBCF0BE168}">
      <dsp:nvSpPr>
        <dsp:cNvPr id="0" name=""/>
        <dsp:cNvSpPr/>
      </dsp:nvSpPr>
      <dsp:spPr>
        <a:xfrm>
          <a:off x="991505" y="1703886"/>
          <a:ext cx="160622" cy="2484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4099"/>
              </a:lnTo>
              <a:lnTo>
                <a:pt x="160622" y="24840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39483-3BFF-498E-AEE1-B59DFCD18130}">
      <dsp:nvSpPr>
        <dsp:cNvPr id="0" name=""/>
        <dsp:cNvSpPr/>
      </dsp:nvSpPr>
      <dsp:spPr>
        <a:xfrm>
          <a:off x="991505" y="1703886"/>
          <a:ext cx="160622" cy="611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895"/>
              </a:lnTo>
              <a:lnTo>
                <a:pt x="160622" y="6118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287A36-15F0-4B3B-8E2A-10343DA6D2EB}">
      <dsp:nvSpPr>
        <dsp:cNvPr id="0" name=""/>
        <dsp:cNvSpPr/>
      </dsp:nvSpPr>
      <dsp:spPr>
        <a:xfrm>
          <a:off x="1553663" y="706055"/>
          <a:ext cx="2550792" cy="295133"/>
        </a:xfrm>
        <a:custGeom>
          <a:avLst/>
          <a:gdLst/>
          <a:ahLst/>
          <a:cxnLst/>
          <a:rect l="0" t="0" r="0" b="0"/>
          <a:pathLst>
            <a:path>
              <a:moveTo>
                <a:pt x="2550792" y="0"/>
              </a:moveTo>
              <a:lnTo>
                <a:pt x="2550792" y="147566"/>
              </a:lnTo>
              <a:lnTo>
                <a:pt x="0" y="147566"/>
              </a:lnTo>
              <a:lnTo>
                <a:pt x="0" y="2951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B626C4-B57D-433A-ADE5-3F296C5C9F2A}">
      <dsp:nvSpPr>
        <dsp:cNvPr id="0" name=""/>
        <dsp:cNvSpPr/>
      </dsp:nvSpPr>
      <dsp:spPr>
        <a:xfrm>
          <a:off x="3401758" y="3357"/>
          <a:ext cx="1405395" cy="7026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Amt KJH</a:t>
          </a:r>
          <a:endParaRPr lang="de-DE" sz="1200" kern="1200" dirty="0"/>
        </a:p>
      </dsp:txBody>
      <dsp:txXfrm>
        <a:off x="3401758" y="3357"/>
        <a:ext cx="1405395" cy="702697"/>
      </dsp:txXfrm>
    </dsp:sp>
    <dsp:sp modelId="{4312E686-EA44-498B-A837-93DDD2B4CDE4}">
      <dsp:nvSpPr>
        <dsp:cNvPr id="0" name=""/>
        <dsp:cNvSpPr/>
      </dsp:nvSpPr>
      <dsp:spPr>
        <a:xfrm>
          <a:off x="850965" y="1001188"/>
          <a:ext cx="1405395" cy="7026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Sozialarbeit</a:t>
          </a:r>
          <a:endParaRPr lang="de-DE" sz="1200" kern="1200" dirty="0"/>
        </a:p>
      </dsp:txBody>
      <dsp:txXfrm>
        <a:off x="850965" y="1001188"/>
        <a:ext cx="1405395" cy="702697"/>
      </dsp:txXfrm>
    </dsp:sp>
    <dsp:sp modelId="{9E1AE073-B91F-46EF-AEDA-FF8A039DF031}">
      <dsp:nvSpPr>
        <dsp:cNvPr id="0" name=""/>
        <dsp:cNvSpPr/>
      </dsp:nvSpPr>
      <dsp:spPr>
        <a:xfrm>
          <a:off x="1152127" y="1964432"/>
          <a:ext cx="1405395" cy="7026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Sprengelsozialarbeit</a:t>
          </a:r>
          <a:endParaRPr lang="de-DE" sz="1200" kern="1200" dirty="0"/>
        </a:p>
      </dsp:txBody>
      <dsp:txXfrm>
        <a:off x="1152127" y="1964432"/>
        <a:ext cx="1405395" cy="702697"/>
      </dsp:txXfrm>
    </dsp:sp>
    <dsp:sp modelId="{FEA37A21-BEC8-4D20-B7D9-33EE142B2739}">
      <dsp:nvSpPr>
        <dsp:cNvPr id="0" name=""/>
        <dsp:cNvSpPr/>
      </dsp:nvSpPr>
      <dsp:spPr>
        <a:xfrm>
          <a:off x="1152127" y="3836636"/>
          <a:ext cx="1405395" cy="7026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Pflegekinder, Adoptionen und </a:t>
          </a:r>
          <a:r>
            <a:rPr lang="de-DE" sz="1200" kern="1200" dirty="0" err="1" smtClean="0"/>
            <a:t>umF</a:t>
          </a:r>
          <a:endParaRPr lang="de-DE" sz="1200" kern="1200" dirty="0"/>
        </a:p>
      </dsp:txBody>
      <dsp:txXfrm>
        <a:off x="1152127" y="3836636"/>
        <a:ext cx="1405395" cy="702697"/>
      </dsp:txXfrm>
    </dsp:sp>
    <dsp:sp modelId="{E4D0F4B0-6539-4F00-BF97-9441427C7BEB}">
      <dsp:nvSpPr>
        <dsp:cNvPr id="0" name=""/>
        <dsp:cNvSpPr/>
      </dsp:nvSpPr>
      <dsp:spPr>
        <a:xfrm>
          <a:off x="1152127" y="2900538"/>
          <a:ext cx="1405395" cy="7026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Abklärungs-Team</a:t>
          </a:r>
          <a:endParaRPr lang="de-DE" sz="1200" kern="1200" dirty="0"/>
        </a:p>
      </dsp:txBody>
      <dsp:txXfrm>
        <a:off x="1152127" y="2900538"/>
        <a:ext cx="1405395" cy="702697"/>
      </dsp:txXfrm>
    </dsp:sp>
    <dsp:sp modelId="{AD4DBF05-39A1-4477-9F20-3E061A372BDC}">
      <dsp:nvSpPr>
        <dsp:cNvPr id="0" name=""/>
        <dsp:cNvSpPr/>
      </dsp:nvSpPr>
      <dsp:spPr>
        <a:xfrm>
          <a:off x="2551494" y="1001188"/>
          <a:ext cx="1405395" cy="7026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Rechtsvertretung</a:t>
          </a:r>
          <a:endParaRPr lang="de-DE" sz="1200" kern="1200" dirty="0"/>
        </a:p>
      </dsp:txBody>
      <dsp:txXfrm>
        <a:off x="2551494" y="1001188"/>
        <a:ext cx="1405395" cy="702697"/>
      </dsp:txXfrm>
    </dsp:sp>
    <dsp:sp modelId="{FBE89CB5-6B64-44D6-ABC6-39C4FCEC81BF}">
      <dsp:nvSpPr>
        <dsp:cNvPr id="0" name=""/>
        <dsp:cNvSpPr/>
      </dsp:nvSpPr>
      <dsp:spPr>
        <a:xfrm>
          <a:off x="4252022" y="1001188"/>
          <a:ext cx="1405395" cy="7026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Zentrale Dienstleistungen</a:t>
          </a:r>
          <a:endParaRPr lang="de-DE" sz="1200" kern="1200" dirty="0"/>
        </a:p>
      </dsp:txBody>
      <dsp:txXfrm>
        <a:off x="4252022" y="1001188"/>
        <a:ext cx="1405395" cy="702697"/>
      </dsp:txXfrm>
    </dsp:sp>
    <dsp:sp modelId="{D638A5B8-140A-4307-8904-FAE4F439304E}">
      <dsp:nvSpPr>
        <dsp:cNvPr id="0" name=""/>
        <dsp:cNvSpPr/>
      </dsp:nvSpPr>
      <dsp:spPr>
        <a:xfrm>
          <a:off x="4603371" y="1999019"/>
          <a:ext cx="1405395" cy="7026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Registratur</a:t>
          </a:r>
          <a:endParaRPr lang="de-DE" sz="1200" kern="1200" dirty="0"/>
        </a:p>
      </dsp:txBody>
      <dsp:txXfrm>
        <a:off x="4603371" y="1999019"/>
        <a:ext cx="1405395" cy="702697"/>
      </dsp:txXfrm>
    </dsp:sp>
    <dsp:sp modelId="{5C582EF3-1181-4243-9E7A-46D67DABF245}">
      <dsp:nvSpPr>
        <dsp:cNvPr id="0" name=""/>
        <dsp:cNvSpPr/>
      </dsp:nvSpPr>
      <dsp:spPr>
        <a:xfrm>
          <a:off x="4603371" y="2996849"/>
          <a:ext cx="1405395" cy="7026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Psychologischer Dienst</a:t>
          </a:r>
          <a:endParaRPr lang="de-DE" sz="1200" kern="1200" dirty="0"/>
        </a:p>
      </dsp:txBody>
      <dsp:txXfrm>
        <a:off x="4603371" y="2996849"/>
        <a:ext cx="1405395" cy="702697"/>
      </dsp:txXfrm>
    </dsp:sp>
    <dsp:sp modelId="{FB4B28EE-0AFD-4CD3-B74B-E8A9C8F9E698}">
      <dsp:nvSpPr>
        <dsp:cNvPr id="0" name=""/>
        <dsp:cNvSpPr/>
      </dsp:nvSpPr>
      <dsp:spPr>
        <a:xfrm>
          <a:off x="5952550" y="1001188"/>
          <a:ext cx="1405395" cy="7026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Verrechnung</a:t>
          </a:r>
          <a:endParaRPr lang="de-DE" sz="1200" kern="1200" dirty="0"/>
        </a:p>
      </dsp:txBody>
      <dsp:txXfrm>
        <a:off x="5952550" y="1001188"/>
        <a:ext cx="1405395" cy="7026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BF82F-62FA-4826-A51E-26E205D13E86}">
      <dsp:nvSpPr>
        <dsp:cNvPr id="0" name=""/>
        <dsp:cNvSpPr/>
      </dsp:nvSpPr>
      <dsp:spPr>
        <a:xfrm>
          <a:off x="3588391" y="1706218"/>
          <a:ext cx="1944918" cy="665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781"/>
              </a:lnTo>
              <a:lnTo>
                <a:pt x="1944918" y="325781"/>
              </a:lnTo>
              <a:lnTo>
                <a:pt x="1944918" y="6654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D6ABE4-DB7F-49F0-81C5-DDBFE5BF6112}">
      <dsp:nvSpPr>
        <dsp:cNvPr id="0" name=""/>
        <dsp:cNvSpPr/>
      </dsp:nvSpPr>
      <dsp:spPr>
        <a:xfrm>
          <a:off x="1619146" y="1706218"/>
          <a:ext cx="1969244" cy="665439"/>
        </a:xfrm>
        <a:custGeom>
          <a:avLst/>
          <a:gdLst/>
          <a:ahLst/>
          <a:cxnLst/>
          <a:rect l="0" t="0" r="0" b="0"/>
          <a:pathLst>
            <a:path>
              <a:moveTo>
                <a:pt x="1969244" y="0"/>
              </a:moveTo>
              <a:lnTo>
                <a:pt x="1969244" y="325781"/>
              </a:lnTo>
              <a:lnTo>
                <a:pt x="0" y="325781"/>
              </a:lnTo>
              <a:lnTo>
                <a:pt x="0" y="6654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570D3D-983F-4FC9-84D0-9396321DB155}">
      <dsp:nvSpPr>
        <dsp:cNvPr id="0" name=""/>
        <dsp:cNvSpPr/>
      </dsp:nvSpPr>
      <dsp:spPr>
        <a:xfrm>
          <a:off x="1970968" y="88796"/>
          <a:ext cx="3234844" cy="161742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tx1"/>
              </a:solidFill>
            </a:rPr>
            <a:t>Erziehungshilfen</a:t>
          </a:r>
          <a:endParaRPr lang="de-DE" sz="2500" kern="1200" dirty="0">
            <a:solidFill>
              <a:schemeClr val="tx1"/>
            </a:solidFill>
          </a:endParaRPr>
        </a:p>
      </dsp:txBody>
      <dsp:txXfrm>
        <a:off x="1970968" y="88796"/>
        <a:ext cx="3234844" cy="1617422"/>
      </dsp:txXfrm>
    </dsp:sp>
    <dsp:sp modelId="{BC55A7A0-43B8-4BC2-ABF8-8674BF9899A1}">
      <dsp:nvSpPr>
        <dsp:cNvPr id="0" name=""/>
        <dsp:cNvSpPr/>
      </dsp:nvSpPr>
      <dsp:spPr>
        <a:xfrm>
          <a:off x="1724" y="2371658"/>
          <a:ext cx="3234844" cy="161742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tx1"/>
              </a:solidFill>
            </a:rPr>
            <a:t>Unterstützung der Erziehung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tx1"/>
              </a:solidFill>
            </a:rPr>
            <a:t>(ambulante Betreuung)</a:t>
          </a:r>
          <a:endParaRPr lang="de-DE" sz="2400" kern="1200" dirty="0">
            <a:solidFill>
              <a:schemeClr val="tx1"/>
            </a:solidFill>
          </a:endParaRPr>
        </a:p>
      </dsp:txBody>
      <dsp:txXfrm>
        <a:off x="1724" y="2371658"/>
        <a:ext cx="3234844" cy="1617422"/>
      </dsp:txXfrm>
    </dsp:sp>
    <dsp:sp modelId="{978B3B9B-9FF6-4DF6-B1E4-7AF0078ED2DF}">
      <dsp:nvSpPr>
        <dsp:cNvPr id="0" name=""/>
        <dsp:cNvSpPr/>
      </dsp:nvSpPr>
      <dsp:spPr>
        <a:xfrm>
          <a:off x="3915886" y="2371658"/>
          <a:ext cx="3234844" cy="161742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tx1"/>
              </a:solidFill>
            </a:rPr>
            <a:t>Volle Erziehung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tx1"/>
              </a:solidFill>
            </a:rPr>
            <a:t>(Fremdunterbringung)</a:t>
          </a:r>
          <a:endParaRPr lang="de-DE" sz="2400" kern="1200" dirty="0">
            <a:solidFill>
              <a:schemeClr val="tx1"/>
            </a:solidFill>
          </a:endParaRPr>
        </a:p>
      </dsp:txBody>
      <dsp:txXfrm>
        <a:off x="3915886" y="2371658"/>
        <a:ext cx="3234844" cy="1617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Geneva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Geneva" charset="0"/>
              </a:defRPr>
            </a:lvl1pPr>
          </a:lstStyle>
          <a:p>
            <a:pPr>
              <a:defRPr/>
            </a:pPr>
            <a:fld id="{9E4B4944-0E64-45C4-A281-E7E7F911A928}" type="datetime1">
              <a:rPr lang="de-DE" altLang="de-DE"/>
              <a:pPr>
                <a:defRPr/>
              </a:pPr>
              <a:t>17.01.2024</a:t>
            </a:fld>
            <a:endParaRPr lang="de-DE" alt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altLang="de-DE" noProof="0" smtClean="0"/>
              <a:t>Mastertextformat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Geneva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873CC31-EAA2-4DC4-A38E-D3D2B2893C06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3CC31-EAA2-4DC4-A38E-D3D2B2893C06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91459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379784"/>
            <a:ext cx="7772400" cy="609600"/>
          </a:xfrm>
        </p:spPr>
        <p:txBody>
          <a:bodyPr anchor="t">
            <a:normAutofit/>
          </a:bodyPr>
          <a:lstStyle>
            <a:lvl1pPr algn="l">
              <a:defRPr sz="2400" b="1" cap="none">
                <a:solidFill>
                  <a:srgbClr val="00A3B4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2971800"/>
            <a:ext cx="7772400" cy="804862"/>
          </a:xfr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0"/>
          </p:nvPr>
        </p:nvSpPr>
        <p:spPr>
          <a:xfrm>
            <a:off x="838200" y="2166938"/>
            <a:ext cx="7772400" cy="804862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41D8F71-91D6-47EC-92E9-3881C870F102}" type="datetime1">
              <a:rPr lang="de-DE" altLang="de-DE" smtClean="0"/>
              <a:pPr>
                <a:defRPr/>
              </a:pPr>
              <a:t>17.01.2024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Amt für Personalwesen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D0EF505-AB07-4636-A9A5-B733D48DCC89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330238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bschnittsüberschri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981200"/>
            <a:ext cx="7772400" cy="609600"/>
          </a:xfrm>
        </p:spPr>
        <p:txBody>
          <a:bodyPr anchor="t">
            <a:normAutofit/>
          </a:bodyPr>
          <a:lstStyle>
            <a:lvl1pPr algn="l">
              <a:defRPr sz="3200" b="1" cap="none">
                <a:solidFill>
                  <a:srgbClr val="E6418D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2971800"/>
            <a:ext cx="7772400" cy="804862"/>
          </a:xfr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0"/>
          </p:nvPr>
        </p:nvSpPr>
        <p:spPr>
          <a:xfrm>
            <a:off x="838200" y="2438400"/>
            <a:ext cx="7772400" cy="804862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49754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286000"/>
            <a:ext cx="3733800" cy="38862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2"/>
          </p:nvPr>
        </p:nvSpPr>
        <p:spPr>
          <a:xfrm>
            <a:off x="4876800" y="2286000"/>
            <a:ext cx="3733800" cy="38862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1861204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>
            <a:spLocks noChangeArrowheads="1"/>
          </p:cNvSpPr>
          <p:nvPr userDrawn="1"/>
        </p:nvSpPr>
        <p:spPr bwMode="auto">
          <a:xfrm>
            <a:off x="838200" y="36576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0" name="Rechteck 9"/>
          <p:cNvSpPr>
            <a:spLocks noChangeArrowheads="1"/>
          </p:cNvSpPr>
          <p:nvPr userDrawn="1"/>
        </p:nvSpPr>
        <p:spPr bwMode="auto">
          <a:xfrm>
            <a:off x="838200" y="50292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1" name="Rechteck 10"/>
          <p:cNvSpPr>
            <a:spLocks noChangeArrowheads="1"/>
          </p:cNvSpPr>
          <p:nvPr userDrawn="1"/>
        </p:nvSpPr>
        <p:spPr bwMode="auto">
          <a:xfrm>
            <a:off x="838200" y="22860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7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4058247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>
            <a:spLocks noChangeArrowheads="1"/>
          </p:cNvSpPr>
          <p:nvPr userDrawn="1"/>
        </p:nvSpPr>
        <p:spPr bwMode="auto">
          <a:xfrm>
            <a:off x="838200" y="36576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1" name="Rechteck 10"/>
          <p:cNvSpPr>
            <a:spLocks noChangeArrowheads="1"/>
          </p:cNvSpPr>
          <p:nvPr userDrawn="1"/>
        </p:nvSpPr>
        <p:spPr bwMode="auto">
          <a:xfrm>
            <a:off x="838200" y="50292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6" name="Rechteck 15"/>
          <p:cNvSpPr>
            <a:spLocks noChangeArrowheads="1"/>
          </p:cNvSpPr>
          <p:nvPr userDrawn="1"/>
        </p:nvSpPr>
        <p:spPr bwMode="auto">
          <a:xfrm>
            <a:off x="838200" y="22860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50292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5943600" y="2285999"/>
            <a:ext cx="2667000" cy="40386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18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292202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>
            <a:spLocks noChangeArrowheads="1"/>
          </p:cNvSpPr>
          <p:nvPr userDrawn="1"/>
        </p:nvSpPr>
        <p:spPr bwMode="auto">
          <a:xfrm>
            <a:off x="838200" y="36576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7" name="Rechteck 16"/>
          <p:cNvSpPr>
            <a:spLocks noChangeArrowheads="1"/>
          </p:cNvSpPr>
          <p:nvPr userDrawn="1"/>
        </p:nvSpPr>
        <p:spPr bwMode="auto">
          <a:xfrm>
            <a:off x="838200" y="50292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21" name="Rechteck 20"/>
          <p:cNvSpPr>
            <a:spLocks noChangeArrowheads="1"/>
          </p:cNvSpPr>
          <p:nvPr userDrawn="1"/>
        </p:nvSpPr>
        <p:spPr bwMode="auto">
          <a:xfrm>
            <a:off x="838200" y="22860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50292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5943600" y="2285999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9" name="Bildplatzhalter 2"/>
          <p:cNvSpPr>
            <a:spLocks noGrp="1"/>
          </p:cNvSpPr>
          <p:nvPr>
            <p:ph type="pic" idx="18"/>
          </p:nvPr>
        </p:nvSpPr>
        <p:spPr>
          <a:xfrm>
            <a:off x="5943600" y="3657600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0" name="Bildplatzhalter 2"/>
          <p:cNvSpPr>
            <a:spLocks noGrp="1"/>
          </p:cNvSpPr>
          <p:nvPr>
            <p:ph type="pic" idx="19"/>
          </p:nvPr>
        </p:nvSpPr>
        <p:spPr>
          <a:xfrm>
            <a:off x="5943600" y="5029199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20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3161964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38100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38100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38100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4800599" y="2286000"/>
            <a:ext cx="3810001" cy="4038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2607859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838199" y="3657600"/>
            <a:ext cx="3810001" cy="2362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5" name="Bildplatzhalter 2"/>
          <p:cNvSpPr>
            <a:spLocks noGrp="1"/>
          </p:cNvSpPr>
          <p:nvPr>
            <p:ph type="pic" idx="21"/>
          </p:nvPr>
        </p:nvSpPr>
        <p:spPr>
          <a:xfrm>
            <a:off x="4800599" y="3657600"/>
            <a:ext cx="3810001" cy="2362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7" name="Textplatzhalter 2"/>
          <p:cNvSpPr>
            <a:spLocks noGrp="1"/>
          </p:cNvSpPr>
          <p:nvPr>
            <p:ph type="body" idx="22"/>
          </p:nvPr>
        </p:nvSpPr>
        <p:spPr>
          <a:xfrm>
            <a:off x="838200" y="2286000"/>
            <a:ext cx="7772400" cy="12954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23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2638312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914401" y="2286000"/>
            <a:ext cx="7696200" cy="4038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1316541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914401" y="3048000"/>
            <a:ext cx="7696200" cy="3276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>
          <a:xfrm>
            <a:off x="838200" y="2133600"/>
            <a:ext cx="7772400" cy="7620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1380552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Abschnittsüberschri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981200"/>
            <a:ext cx="7772400" cy="609600"/>
          </a:xfrm>
        </p:spPr>
        <p:txBody>
          <a:bodyPr anchor="t">
            <a:normAutofit/>
          </a:bodyPr>
          <a:lstStyle>
            <a:lvl1pPr algn="l">
              <a:defRPr sz="3200" b="1" cap="none">
                <a:solidFill>
                  <a:srgbClr val="894B94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2971800"/>
            <a:ext cx="7772400" cy="804862"/>
          </a:xfr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0"/>
          </p:nvPr>
        </p:nvSpPr>
        <p:spPr>
          <a:xfrm>
            <a:off x="838200" y="2438400"/>
            <a:ext cx="7772400" cy="804862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3646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348581"/>
            <a:ext cx="7772400" cy="457200"/>
          </a:xfrm>
        </p:spPr>
        <p:txBody>
          <a:bodyPr anchor="t">
            <a:noAutofit/>
          </a:bodyPr>
          <a:lstStyle>
            <a:lvl1pPr algn="l">
              <a:defRPr lang="de-DE" sz="2400" b="1" kern="1200" cap="none" dirty="0">
                <a:solidFill>
                  <a:srgbClr val="00A3B4"/>
                </a:solidFill>
                <a:latin typeface="+mj-lt"/>
                <a:ea typeface="Geneva" charset="-128"/>
                <a:cs typeface="Geneva" charset="-128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842529" y="1989932"/>
            <a:ext cx="3733800" cy="38862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 Mastertextformat </a:t>
            </a:r>
            <a:r>
              <a:rPr lang="de-DE" dirty="0" smtClean="0"/>
              <a:t>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2"/>
          </p:nvPr>
        </p:nvSpPr>
        <p:spPr>
          <a:xfrm>
            <a:off x="4876800" y="2286000"/>
            <a:ext cx="3733800" cy="38862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141D8F71-91D6-47EC-92E9-3881C870F102}" type="datetime1">
              <a:rPr lang="de-DE" altLang="de-DE" smtClean="0"/>
              <a:pPr>
                <a:defRPr/>
              </a:pPr>
              <a:t>17.01.2024</a:t>
            </a:fld>
            <a:endParaRPr lang="de-DE" alt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0EF505-AB07-4636-A9A5-B733D48DCC89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88175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286000"/>
            <a:ext cx="3733800" cy="38862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2"/>
          </p:nvPr>
        </p:nvSpPr>
        <p:spPr>
          <a:xfrm>
            <a:off x="4876800" y="2286000"/>
            <a:ext cx="3733800" cy="38862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2148620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>
            <a:spLocks noChangeArrowheads="1"/>
          </p:cNvSpPr>
          <p:nvPr userDrawn="1"/>
        </p:nvSpPr>
        <p:spPr bwMode="auto">
          <a:xfrm>
            <a:off x="838200" y="36576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0" name="Rechteck 9"/>
          <p:cNvSpPr>
            <a:spLocks noChangeArrowheads="1"/>
          </p:cNvSpPr>
          <p:nvPr userDrawn="1"/>
        </p:nvSpPr>
        <p:spPr bwMode="auto">
          <a:xfrm>
            <a:off x="838200" y="50292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1" name="Rechteck 10"/>
          <p:cNvSpPr>
            <a:spLocks noChangeArrowheads="1"/>
          </p:cNvSpPr>
          <p:nvPr userDrawn="1"/>
        </p:nvSpPr>
        <p:spPr bwMode="auto">
          <a:xfrm>
            <a:off x="838200" y="22860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7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1035817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>
            <a:spLocks noChangeArrowheads="1"/>
          </p:cNvSpPr>
          <p:nvPr userDrawn="1"/>
        </p:nvSpPr>
        <p:spPr bwMode="auto">
          <a:xfrm>
            <a:off x="838200" y="36576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1" name="Rechteck 10"/>
          <p:cNvSpPr>
            <a:spLocks noChangeArrowheads="1"/>
          </p:cNvSpPr>
          <p:nvPr userDrawn="1"/>
        </p:nvSpPr>
        <p:spPr bwMode="auto">
          <a:xfrm>
            <a:off x="838200" y="50292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6" name="Rechteck 15"/>
          <p:cNvSpPr>
            <a:spLocks noChangeArrowheads="1"/>
          </p:cNvSpPr>
          <p:nvPr userDrawn="1"/>
        </p:nvSpPr>
        <p:spPr bwMode="auto">
          <a:xfrm>
            <a:off x="838200" y="22860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50292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5943600" y="2285999"/>
            <a:ext cx="2667000" cy="40386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18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1839397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>
            <a:spLocks noChangeArrowheads="1"/>
          </p:cNvSpPr>
          <p:nvPr userDrawn="1"/>
        </p:nvSpPr>
        <p:spPr bwMode="auto">
          <a:xfrm>
            <a:off x="838200" y="36576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7" name="Rechteck 16"/>
          <p:cNvSpPr>
            <a:spLocks noChangeArrowheads="1"/>
          </p:cNvSpPr>
          <p:nvPr userDrawn="1"/>
        </p:nvSpPr>
        <p:spPr bwMode="auto">
          <a:xfrm>
            <a:off x="838200" y="50292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21" name="Rechteck 20"/>
          <p:cNvSpPr>
            <a:spLocks noChangeArrowheads="1"/>
          </p:cNvSpPr>
          <p:nvPr userDrawn="1"/>
        </p:nvSpPr>
        <p:spPr bwMode="auto">
          <a:xfrm>
            <a:off x="838200" y="22860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50292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5943600" y="2285999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9" name="Bildplatzhalter 2"/>
          <p:cNvSpPr>
            <a:spLocks noGrp="1"/>
          </p:cNvSpPr>
          <p:nvPr>
            <p:ph type="pic" idx="18"/>
          </p:nvPr>
        </p:nvSpPr>
        <p:spPr>
          <a:xfrm>
            <a:off x="5943600" y="3657600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0" name="Bildplatzhalter 2"/>
          <p:cNvSpPr>
            <a:spLocks noGrp="1"/>
          </p:cNvSpPr>
          <p:nvPr>
            <p:ph type="pic" idx="19"/>
          </p:nvPr>
        </p:nvSpPr>
        <p:spPr>
          <a:xfrm>
            <a:off x="5943600" y="5029199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20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4240253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38100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38100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38100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4800599" y="2286000"/>
            <a:ext cx="3810001" cy="4038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19369216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838199" y="3657600"/>
            <a:ext cx="3810001" cy="2362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5" name="Bildplatzhalter 2"/>
          <p:cNvSpPr>
            <a:spLocks noGrp="1"/>
          </p:cNvSpPr>
          <p:nvPr>
            <p:ph type="pic" idx="21"/>
          </p:nvPr>
        </p:nvSpPr>
        <p:spPr>
          <a:xfrm>
            <a:off x="4800599" y="3657600"/>
            <a:ext cx="3810001" cy="2362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7" name="Textplatzhalter 2"/>
          <p:cNvSpPr>
            <a:spLocks noGrp="1"/>
          </p:cNvSpPr>
          <p:nvPr>
            <p:ph type="body" idx="22"/>
          </p:nvPr>
        </p:nvSpPr>
        <p:spPr>
          <a:xfrm>
            <a:off x="838200" y="2286000"/>
            <a:ext cx="7772400" cy="12954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23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2403759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914401" y="2286000"/>
            <a:ext cx="7696200" cy="4038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1602274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914401" y="3048000"/>
            <a:ext cx="7696200" cy="3276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>
          <a:xfrm>
            <a:off x="838200" y="2133600"/>
            <a:ext cx="7772400" cy="7620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39439768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Abschnittsüberschri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981200"/>
            <a:ext cx="7772400" cy="609600"/>
          </a:xfrm>
        </p:spPr>
        <p:txBody>
          <a:bodyPr anchor="t">
            <a:normAutofit/>
          </a:bodyPr>
          <a:lstStyle>
            <a:lvl1pPr algn="l">
              <a:defRPr sz="3200" b="1" cap="none">
                <a:solidFill>
                  <a:srgbClr val="F6A800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2971800"/>
            <a:ext cx="7772400" cy="804862"/>
          </a:xfr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0"/>
          </p:nvPr>
        </p:nvSpPr>
        <p:spPr>
          <a:xfrm>
            <a:off x="838200" y="2438400"/>
            <a:ext cx="7772400" cy="804862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03754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286000"/>
            <a:ext cx="3733800" cy="38862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2"/>
          </p:nvPr>
        </p:nvSpPr>
        <p:spPr>
          <a:xfrm>
            <a:off x="4876800" y="2286000"/>
            <a:ext cx="3733800" cy="38862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51426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>
            <a:spLocks noChangeArrowheads="1"/>
          </p:cNvSpPr>
          <p:nvPr userDrawn="1"/>
        </p:nvSpPr>
        <p:spPr bwMode="auto">
          <a:xfrm>
            <a:off x="838200" y="36576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0" name="Rechteck 9"/>
          <p:cNvSpPr>
            <a:spLocks noChangeArrowheads="1"/>
          </p:cNvSpPr>
          <p:nvPr userDrawn="1"/>
        </p:nvSpPr>
        <p:spPr bwMode="auto">
          <a:xfrm>
            <a:off x="838200" y="50292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1" name="Rechteck 10"/>
          <p:cNvSpPr>
            <a:spLocks noChangeArrowheads="1"/>
          </p:cNvSpPr>
          <p:nvPr userDrawn="1"/>
        </p:nvSpPr>
        <p:spPr bwMode="auto">
          <a:xfrm>
            <a:off x="838200" y="22860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7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  <p:sp>
        <p:nvSpPr>
          <p:cNvPr id="17" name="Datumsplatzhalter 3"/>
          <p:cNvSpPr>
            <a:spLocks noGrp="1"/>
          </p:cNvSpPr>
          <p:nvPr>
            <p:ph type="dt" sz="half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141D8F71-91D6-47EC-92E9-3881C870F102}" type="datetime1">
              <a:rPr lang="de-DE" altLang="de-DE" smtClean="0"/>
              <a:pPr>
                <a:defRPr/>
              </a:pPr>
              <a:t>17.01.2024</a:t>
            </a:fld>
            <a:endParaRPr lang="de-DE" altLang="de-DE" dirty="0"/>
          </a:p>
        </p:txBody>
      </p:sp>
      <p:sp>
        <p:nvSpPr>
          <p:cNvPr id="18" name="Fußzeilenplatzhalter 4"/>
          <p:cNvSpPr txBox="1">
            <a:spLocks/>
          </p:cNvSpPr>
          <p:nvPr userDrawn="1"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9pPr>
          </a:lstStyle>
          <a:p>
            <a:pPr>
              <a:defRPr/>
            </a:pPr>
            <a:r>
              <a:rPr lang="de-DE" altLang="de-DE" smtClean="0"/>
              <a:t>Amt für Personalwesen</a:t>
            </a:r>
            <a:endParaRPr lang="de-DE" altLang="de-DE" dirty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18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0EF505-AB07-4636-A9A5-B733D48DCC89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870202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>
            <a:spLocks noChangeArrowheads="1"/>
          </p:cNvSpPr>
          <p:nvPr userDrawn="1"/>
        </p:nvSpPr>
        <p:spPr bwMode="auto">
          <a:xfrm>
            <a:off x="838200" y="36576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0" name="Rechteck 9"/>
          <p:cNvSpPr>
            <a:spLocks noChangeArrowheads="1"/>
          </p:cNvSpPr>
          <p:nvPr userDrawn="1"/>
        </p:nvSpPr>
        <p:spPr bwMode="auto">
          <a:xfrm>
            <a:off x="838200" y="50292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1" name="Rechteck 10"/>
          <p:cNvSpPr>
            <a:spLocks noChangeArrowheads="1"/>
          </p:cNvSpPr>
          <p:nvPr userDrawn="1"/>
        </p:nvSpPr>
        <p:spPr bwMode="auto">
          <a:xfrm>
            <a:off x="838200" y="22860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7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4334193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>
            <a:spLocks noChangeArrowheads="1"/>
          </p:cNvSpPr>
          <p:nvPr userDrawn="1"/>
        </p:nvSpPr>
        <p:spPr bwMode="auto">
          <a:xfrm>
            <a:off x="838200" y="36576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1" name="Rechteck 10"/>
          <p:cNvSpPr>
            <a:spLocks noChangeArrowheads="1"/>
          </p:cNvSpPr>
          <p:nvPr userDrawn="1"/>
        </p:nvSpPr>
        <p:spPr bwMode="auto">
          <a:xfrm>
            <a:off x="838200" y="50292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6" name="Rechteck 15"/>
          <p:cNvSpPr>
            <a:spLocks noChangeArrowheads="1"/>
          </p:cNvSpPr>
          <p:nvPr userDrawn="1"/>
        </p:nvSpPr>
        <p:spPr bwMode="auto">
          <a:xfrm>
            <a:off x="838200" y="22860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50292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5943600" y="2285999"/>
            <a:ext cx="2667000" cy="40386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18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3542910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>
            <a:spLocks noChangeArrowheads="1"/>
          </p:cNvSpPr>
          <p:nvPr userDrawn="1"/>
        </p:nvSpPr>
        <p:spPr bwMode="auto">
          <a:xfrm>
            <a:off x="838200" y="36576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7" name="Rechteck 16"/>
          <p:cNvSpPr>
            <a:spLocks noChangeArrowheads="1"/>
          </p:cNvSpPr>
          <p:nvPr userDrawn="1"/>
        </p:nvSpPr>
        <p:spPr bwMode="auto">
          <a:xfrm>
            <a:off x="838200" y="50292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21" name="Rechteck 20"/>
          <p:cNvSpPr>
            <a:spLocks noChangeArrowheads="1"/>
          </p:cNvSpPr>
          <p:nvPr userDrawn="1"/>
        </p:nvSpPr>
        <p:spPr bwMode="auto">
          <a:xfrm>
            <a:off x="838200" y="22860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50292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5943600" y="2285999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9" name="Bildplatzhalter 2"/>
          <p:cNvSpPr>
            <a:spLocks noGrp="1"/>
          </p:cNvSpPr>
          <p:nvPr>
            <p:ph type="pic" idx="18"/>
          </p:nvPr>
        </p:nvSpPr>
        <p:spPr>
          <a:xfrm>
            <a:off x="5943600" y="3657600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0" name="Bildplatzhalter 2"/>
          <p:cNvSpPr>
            <a:spLocks noGrp="1"/>
          </p:cNvSpPr>
          <p:nvPr>
            <p:ph type="pic" idx="19"/>
          </p:nvPr>
        </p:nvSpPr>
        <p:spPr>
          <a:xfrm>
            <a:off x="5943600" y="5029199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20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2829908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38100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38100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38100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4800599" y="2286000"/>
            <a:ext cx="3810001" cy="4038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32101135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838199" y="3657600"/>
            <a:ext cx="3810001" cy="2362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5" name="Bildplatzhalter 2"/>
          <p:cNvSpPr>
            <a:spLocks noGrp="1"/>
          </p:cNvSpPr>
          <p:nvPr>
            <p:ph type="pic" idx="21"/>
          </p:nvPr>
        </p:nvSpPr>
        <p:spPr>
          <a:xfrm>
            <a:off x="4800599" y="3657600"/>
            <a:ext cx="3810001" cy="2362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7" name="Textplatzhalter 2"/>
          <p:cNvSpPr>
            <a:spLocks noGrp="1"/>
          </p:cNvSpPr>
          <p:nvPr>
            <p:ph type="body" idx="22"/>
          </p:nvPr>
        </p:nvSpPr>
        <p:spPr>
          <a:xfrm>
            <a:off x="838200" y="2286000"/>
            <a:ext cx="7772400" cy="12954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23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1902702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914401" y="2286000"/>
            <a:ext cx="7696200" cy="4038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12155258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914401" y="3048000"/>
            <a:ext cx="7696200" cy="3276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>
          <a:xfrm>
            <a:off x="838200" y="2133600"/>
            <a:ext cx="7772400" cy="7620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27429263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Abschnittsüberschri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981200"/>
            <a:ext cx="7772400" cy="609600"/>
          </a:xfrm>
        </p:spPr>
        <p:txBody>
          <a:bodyPr anchor="t">
            <a:normAutofit/>
          </a:bodyPr>
          <a:lstStyle>
            <a:lvl1pPr algn="l">
              <a:defRPr sz="3200" b="1" cap="none">
                <a:solidFill>
                  <a:srgbClr val="B1C800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2971800"/>
            <a:ext cx="7772400" cy="804862"/>
          </a:xfr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0"/>
          </p:nvPr>
        </p:nvSpPr>
        <p:spPr>
          <a:xfrm>
            <a:off x="838200" y="2438400"/>
            <a:ext cx="7772400" cy="804862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521051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286000"/>
            <a:ext cx="3733800" cy="38862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2"/>
          </p:nvPr>
        </p:nvSpPr>
        <p:spPr>
          <a:xfrm>
            <a:off x="4876800" y="2286000"/>
            <a:ext cx="3733800" cy="38862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2444529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>
            <a:spLocks noChangeArrowheads="1"/>
          </p:cNvSpPr>
          <p:nvPr userDrawn="1"/>
        </p:nvSpPr>
        <p:spPr bwMode="auto">
          <a:xfrm>
            <a:off x="838200" y="36576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0" name="Rechteck 9"/>
          <p:cNvSpPr>
            <a:spLocks noChangeArrowheads="1"/>
          </p:cNvSpPr>
          <p:nvPr userDrawn="1"/>
        </p:nvSpPr>
        <p:spPr bwMode="auto">
          <a:xfrm>
            <a:off x="838200" y="50292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1" name="Rechteck 10"/>
          <p:cNvSpPr>
            <a:spLocks noChangeArrowheads="1"/>
          </p:cNvSpPr>
          <p:nvPr userDrawn="1"/>
        </p:nvSpPr>
        <p:spPr bwMode="auto">
          <a:xfrm>
            <a:off x="838200" y="22860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7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1787636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>
            <a:spLocks noChangeArrowheads="1"/>
          </p:cNvSpPr>
          <p:nvPr userDrawn="1"/>
        </p:nvSpPr>
        <p:spPr bwMode="auto">
          <a:xfrm>
            <a:off x="838200" y="36576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1" name="Rechteck 10"/>
          <p:cNvSpPr>
            <a:spLocks noChangeArrowheads="1"/>
          </p:cNvSpPr>
          <p:nvPr userDrawn="1"/>
        </p:nvSpPr>
        <p:spPr bwMode="auto">
          <a:xfrm>
            <a:off x="838200" y="50292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6" name="Rechteck 15"/>
          <p:cNvSpPr>
            <a:spLocks noChangeArrowheads="1"/>
          </p:cNvSpPr>
          <p:nvPr userDrawn="1"/>
        </p:nvSpPr>
        <p:spPr bwMode="auto">
          <a:xfrm>
            <a:off x="838200" y="22860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50292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5943600" y="2285999"/>
            <a:ext cx="2667000" cy="40386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18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  <p:sp>
        <p:nvSpPr>
          <p:cNvPr id="19" name="Datumsplatzhalter 3"/>
          <p:cNvSpPr>
            <a:spLocks noGrp="1"/>
          </p:cNvSpPr>
          <p:nvPr>
            <p:ph type="dt" sz="half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141D8F71-91D6-47EC-92E9-3881C870F102}" type="datetime1">
              <a:rPr lang="de-DE" altLang="de-DE" smtClean="0"/>
              <a:pPr>
                <a:defRPr/>
              </a:pPr>
              <a:t>17.01.2024</a:t>
            </a:fld>
            <a:endParaRPr lang="de-DE" altLang="de-DE" dirty="0"/>
          </a:p>
        </p:txBody>
      </p:sp>
      <p:sp>
        <p:nvSpPr>
          <p:cNvPr id="20" name="Fußzeilenplatzhalter 4"/>
          <p:cNvSpPr txBox="1">
            <a:spLocks/>
          </p:cNvSpPr>
          <p:nvPr userDrawn="1"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9pPr>
          </a:lstStyle>
          <a:p>
            <a:pPr>
              <a:defRPr/>
            </a:pPr>
            <a:r>
              <a:rPr lang="de-DE" altLang="de-DE" smtClean="0"/>
              <a:t>Amt für Personalwesen</a:t>
            </a:r>
            <a:endParaRPr lang="de-DE" altLang="de-DE" dirty="0"/>
          </a:p>
        </p:txBody>
      </p:sp>
      <p:sp>
        <p:nvSpPr>
          <p:cNvPr id="21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0EF505-AB07-4636-A9A5-B733D48DCC89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829361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>
            <a:spLocks noChangeArrowheads="1"/>
          </p:cNvSpPr>
          <p:nvPr userDrawn="1"/>
        </p:nvSpPr>
        <p:spPr bwMode="auto">
          <a:xfrm>
            <a:off x="838200" y="36576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1" name="Rechteck 10"/>
          <p:cNvSpPr>
            <a:spLocks noChangeArrowheads="1"/>
          </p:cNvSpPr>
          <p:nvPr userDrawn="1"/>
        </p:nvSpPr>
        <p:spPr bwMode="auto">
          <a:xfrm>
            <a:off x="838200" y="50292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6" name="Rechteck 15"/>
          <p:cNvSpPr>
            <a:spLocks noChangeArrowheads="1"/>
          </p:cNvSpPr>
          <p:nvPr userDrawn="1"/>
        </p:nvSpPr>
        <p:spPr bwMode="auto">
          <a:xfrm>
            <a:off x="838200" y="22860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50292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5943600" y="2285999"/>
            <a:ext cx="2667000" cy="40386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18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28748213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>
            <a:spLocks noChangeArrowheads="1"/>
          </p:cNvSpPr>
          <p:nvPr userDrawn="1"/>
        </p:nvSpPr>
        <p:spPr bwMode="auto">
          <a:xfrm>
            <a:off x="838200" y="36576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7" name="Rechteck 16"/>
          <p:cNvSpPr>
            <a:spLocks noChangeArrowheads="1"/>
          </p:cNvSpPr>
          <p:nvPr userDrawn="1"/>
        </p:nvSpPr>
        <p:spPr bwMode="auto">
          <a:xfrm>
            <a:off x="838200" y="50292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21" name="Rechteck 20"/>
          <p:cNvSpPr>
            <a:spLocks noChangeArrowheads="1"/>
          </p:cNvSpPr>
          <p:nvPr userDrawn="1"/>
        </p:nvSpPr>
        <p:spPr bwMode="auto">
          <a:xfrm>
            <a:off x="838200" y="22860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50292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5943600" y="2285999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9" name="Bildplatzhalter 2"/>
          <p:cNvSpPr>
            <a:spLocks noGrp="1"/>
          </p:cNvSpPr>
          <p:nvPr>
            <p:ph type="pic" idx="18"/>
          </p:nvPr>
        </p:nvSpPr>
        <p:spPr>
          <a:xfrm>
            <a:off x="5943600" y="3657600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0" name="Bildplatzhalter 2"/>
          <p:cNvSpPr>
            <a:spLocks noGrp="1"/>
          </p:cNvSpPr>
          <p:nvPr>
            <p:ph type="pic" idx="19"/>
          </p:nvPr>
        </p:nvSpPr>
        <p:spPr>
          <a:xfrm>
            <a:off x="5943600" y="5029199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20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14548097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38100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38100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38100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4800599" y="2286000"/>
            <a:ext cx="3810001" cy="4038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32635122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838199" y="3657600"/>
            <a:ext cx="3810001" cy="2362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5" name="Bildplatzhalter 2"/>
          <p:cNvSpPr>
            <a:spLocks noGrp="1"/>
          </p:cNvSpPr>
          <p:nvPr>
            <p:ph type="pic" idx="21"/>
          </p:nvPr>
        </p:nvSpPr>
        <p:spPr>
          <a:xfrm>
            <a:off x="4800599" y="3657600"/>
            <a:ext cx="3810001" cy="2362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7" name="Textplatzhalter 2"/>
          <p:cNvSpPr>
            <a:spLocks noGrp="1"/>
          </p:cNvSpPr>
          <p:nvPr>
            <p:ph type="body" idx="22"/>
          </p:nvPr>
        </p:nvSpPr>
        <p:spPr>
          <a:xfrm>
            <a:off x="838200" y="2286000"/>
            <a:ext cx="7772400" cy="12954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23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12186155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914401" y="2286000"/>
            <a:ext cx="7696200" cy="4038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22641411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914401" y="3048000"/>
            <a:ext cx="7696200" cy="3276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>
          <a:xfrm>
            <a:off x="838200" y="2133600"/>
            <a:ext cx="7772400" cy="7620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20824387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Abschnittsüberschri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981200"/>
            <a:ext cx="7772400" cy="609600"/>
          </a:xfrm>
        </p:spPr>
        <p:txBody>
          <a:bodyPr anchor="t">
            <a:normAutofit/>
          </a:bodyPr>
          <a:lstStyle>
            <a:lvl1pPr algn="l">
              <a:defRPr sz="3200" b="1" cap="none">
                <a:solidFill>
                  <a:schemeClr val="accent4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2971800"/>
            <a:ext cx="7772400" cy="804862"/>
          </a:xfr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0"/>
          </p:nvPr>
        </p:nvSpPr>
        <p:spPr>
          <a:xfrm>
            <a:off x="838200" y="2438400"/>
            <a:ext cx="7772400" cy="804862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604281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286000"/>
            <a:ext cx="3733800" cy="38862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2"/>
          </p:nvPr>
        </p:nvSpPr>
        <p:spPr>
          <a:xfrm>
            <a:off x="4876800" y="2286000"/>
            <a:ext cx="3733800" cy="38862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23576346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>
            <a:spLocks noChangeArrowheads="1"/>
          </p:cNvSpPr>
          <p:nvPr userDrawn="1"/>
        </p:nvSpPr>
        <p:spPr bwMode="auto">
          <a:xfrm>
            <a:off x="838200" y="36576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0" name="Rechteck 9"/>
          <p:cNvSpPr>
            <a:spLocks noChangeArrowheads="1"/>
          </p:cNvSpPr>
          <p:nvPr userDrawn="1"/>
        </p:nvSpPr>
        <p:spPr bwMode="auto">
          <a:xfrm>
            <a:off x="838200" y="50292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1" name="Rechteck 10"/>
          <p:cNvSpPr>
            <a:spLocks noChangeArrowheads="1"/>
          </p:cNvSpPr>
          <p:nvPr userDrawn="1"/>
        </p:nvSpPr>
        <p:spPr bwMode="auto">
          <a:xfrm>
            <a:off x="838200" y="22860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7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13111168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>
            <a:spLocks noChangeArrowheads="1"/>
          </p:cNvSpPr>
          <p:nvPr userDrawn="1"/>
        </p:nvSpPr>
        <p:spPr bwMode="auto">
          <a:xfrm>
            <a:off x="838200" y="36576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1" name="Rechteck 10"/>
          <p:cNvSpPr>
            <a:spLocks noChangeArrowheads="1"/>
          </p:cNvSpPr>
          <p:nvPr userDrawn="1"/>
        </p:nvSpPr>
        <p:spPr bwMode="auto">
          <a:xfrm>
            <a:off x="838200" y="50292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6" name="Rechteck 15"/>
          <p:cNvSpPr>
            <a:spLocks noChangeArrowheads="1"/>
          </p:cNvSpPr>
          <p:nvPr userDrawn="1"/>
        </p:nvSpPr>
        <p:spPr bwMode="auto">
          <a:xfrm>
            <a:off x="838200" y="22860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50292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5943600" y="2285999"/>
            <a:ext cx="2667000" cy="40386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18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51995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>
            <a:spLocks noChangeArrowheads="1"/>
          </p:cNvSpPr>
          <p:nvPr userDrawn="1"/>
        </p:nvSpPr>
        <p:spPr bwMode="auto">
          <a:xfrm>
            <a:off x="838200" y="36576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7" name="Rechteck 16"/>
          <p:cNvSpPr>
            <a:spLocks noChangeArrowheads="1"/>
          </p:cNvSpPr>
          <p:nvPr userDrawn="1"/>
        </p:nvSpPr>
        <p:spPr bwMode="auto">
          <a:xfrm>
            <a:off x="838200" y="50292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21" name="Rechteck 20"/>
          <p:cNvSpPr>
            <a:spLocks noChangeArrowheads="1"/>
          </p:cNvSpPr>
          <p:nvPr userDrawn="1"/>
        </p:nvSpPr>
        <p:spPr bwMode="auto">
          <a:xfrm>
            <a:off x="838200" y="22860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50292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5943600" y="2285999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9" name="Bildplatzhalter 2"/>
          <p:cNvSpPr>
            <a:spLocks noGrp="1"/>
          </p:cNvSpPr>
          <p:nvPr>
            <p:ph type="pic" idx="18"/>
          </p:nvPr>
        </p:nvSpPr>
        <p:spPr>
          <a:xfrm>
            <a:off x="5943600" y="3657600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0" name="Bildplatzhalter 2"/>
          <p:cNvSpPr>
            <a:spLocks noGrp="1"/>
          </p:cNvSpPr>
          <p:nvPr>
            <p:ph type="pic" idx="19"/>
          </p:nvPr>
        </p:nvSpPr>
        <p:spPr>
          <a:xfrm>
            <a:off x="5943600" y="5029199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20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  <p:sp>
        <p:nvSpPr>
          <p:cNvPr id="23" name="Datumsplatzhalter 3"/>
          <p:cNvSpPr>
            <a:spLocks noGrp="1"/>
          </p:cNvSpPr>
          <p:nvPr>
            <p:ph type="dt" sz="half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141D8F71-91D6-47EC-92E9-3881C870F102}" type="datetime1">
              <a:rPr lang="de-DE" altLang="de-DE" smtClean="0"/>
              <a:pPr>
                <a:defRPr/>
              </a:pPr>
              <a:t>17.01.2024</a:t>
            </a:fld>
            <a:endParaRPr lang="de-DE" altLang="de-DE" dirty="0"/>
          </a:p>
        </p:txBody>
      </p:sp>
      <p:sp>
        <p:nvSpPr>
          <p:cNvPr id="24" name="Fußzeilenplatzhalter 4"/>
          <p:cNvSpPr txBox="1">
            <a:spLocks/>
          </p:cNvSpPr>
          <p:nvPr userDrawn="1"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9pPr>
          </a:lstStyle>
          <a:p>
            <a:pPr>
              <a:defRPr/>
            </a:pPr>
            <a:r>
              <a:rPr lang="de-DE" altLang="de-DE" smtClean="0"/>
              <a:t>Amt für Personalwesen</a:t>
            </a:r>
            <a:endParaRPr lang="de-DE" altLang="de-DE" dirty="0"/>
          </a:p>
        </p:txBody>
      </p:sp>
      <p:sp>
        <p:nvSpPr>
          <p:cNvPr id="25" name="Foliennummernplatzhalter 5"/>
          <p:cNvSpPr>
            <a:spLocks noGrp="1"/>
          </p:cNvSpPr>
          <p:nvPr>
            <p:ph type="sldNum" sz="quarter" idx="2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0EF505-AB07-4636-A9A5-B733D48DCC89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7897311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>
            <a:spLocks noChangeArrowheads="1"/>
          </p:cNvSpPr>
          <p:nvPr userDrawn="1"/>
        </p:nvSpPr>
        <p:spPr bwMode="auto">
          <a:xfrm>
            <a:off x="838200" y="36576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7" name="Rechteck 16"/>
          <p:cNvSpPr>
            <a:spLocks noChangeArrowheads="1"/>
          </p:cNvSpPr>
          <p:nvPr userDrawn="1"/>
        </p:nvSpPr>
        <p:spPr bwMode="auto">
          <a:xfrm>
            <a:off x="838200" y="50292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21" name="Rechteck 20"/>
          <p:cNvSpPr>
            <a:spLocks noChangeArrowheads="1"/>
          </p:cNvSpPr>
          <p:nvPr userDrawn="1"/>
        </p:nvSpPr>
        <p:spPr bwMode="auto">
          <a:xfrm>
            <a:off x="838200" y="22860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50292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5943600" y="2285999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9" name="Bildplatzhalter 2"/>
          <p:cNvSpPr>
            <a:spLocks noGrp="1"/>
          </p:cNvSpPr>
          <p:nvPr>
            <p:ph type="pic" idx="18"/>
          </p:nvPr>
        </p:nvSpPr>
        <p:spPr>
          <a:xfrm>
            <a:off x="5943600" y="3657600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0" name="Bildplatzhalter 2"/>
          <p:cNvSpPr>
            <a:spLocks noGrp="1"/>
          </p:cNvSpPr>
          <p:nvPr>
            <p:ph type="pic" idx="19"/>
          </p:nvPr>
        </p:nvSpPr>
        <p:spPr>
          <a:xfrm>
            <a:off x="5943600" y="5029199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20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18388089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38100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38100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38100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4800599" y="2286000"/>
            <a:ext cx="3810001" cy="4038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29517668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838199" y="3657600"/>
            <a:ext cx="3810001" cy="2362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5" name="Bildplatzhalter 2"/>
          <p:cNvSpPr>
            <a:spLocks noGrp="1"/>
          </p:cNvSpPr>
          <p:nvPr>
            <p:ph type="pic" idx="21"/>
          </p:nvPr>
        </p:nvSpPr>
        <p:spPr>
          <a:xfrm>
            <a:off x="4800599" y="3657600"/>
            <a:ext cx="3810001" cy="2362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7" name="Textplatzhalter 2"/>
          <p:cNvSpPr>
            <a:spLocks noGrp="1"/>
          </p:cNvSpPr>
          <p:nvPr>
            <p:ph type="body" idx="22"/>
          </p:nvPr>
        </p:nvSpPr>
        <p:spPr>
          <a:xfrm>
            <a:off x="838200" y="2286000"/>
            <a:ext cx="7772400" cy="12954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23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21329553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914401" y="2286000"/>
            <a:ext cx="7696200" cy="4038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8434474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914401" y="3048000"/>
            <a:ext cx="7696200" cy="3276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>
          <a:xfrm>
            <a:off x="838200" y="2133600"/>
            <a:ext cx="7772400" cy="7620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28371199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Abschnittsüberschri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981200"/>
            <a:ext cx="7772400" cy="609600"/>
          </a:xfrm>
        </p:spPr>
        <p:txBody>
          <a:bodyPr anchor="t">
            <a:normAutofit/>
          </a:bodyPr>
          <a:lstStyle>
            <a:lvl1pPr algn="l">
              <a:defRPr sz="3200" b="1" cap="none">
                <a:solidFill>
                  <a:srgbClr val="00993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2971800"/>
            <a:ext cx="7772400" cy="804862"/>
          </a:xfr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0"/>
          </p:nvPr>
        </p:nvSpPr>
        <p:spPr>
          <a:xfrm>
            <a:off x="838200" y="2438400"/>
            <a:ext cx="7772400" cy="804862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372554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286000"/>
            <a:ext cx="3733800" cy="38862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2"/>
          </p:nvPr>
        </p:nvSpPr>
        <p:spPr>
          <a:xfrm>
            <a:off x="4876800" y="2286000"/>
            <a:ext cx="3733800" cy="38862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36728895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>
            <a:spLocks noChangeArrowheads="1"/>
          </p:cNvSpPr>
          <p:nvPr userDrawn="1"/>
        </p:nvSpPr>
        <p:spPr bwMode="auto">
          <a:xfrm>
            <a:off x="838200" y="36576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0" name="Rechteck 9"/>
          <p:cNvSpPr>
            <a:spLocks noChangeArrowheads="1"/>
          </p:cNvSpPr>
          <p:nvPr userDrawn="1"/>
        </p:nvSpPr>
        <p:spPr bwMode="auto">
          <a:xfrm>
            <a:off x="838200" y="50292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1" name="Rechteck 10"/>
          <p:cNvSpPr>
            <a:spLocks noChangeArrowheads="1"/>
          </p:cNvSpPr>
          <p:nvPr userDrawn="1"/>
        </p:nvSpPr>
        <p:spPr bwMode="auto">
          <a:xfrm>
            <a:off x="838200" y="22860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7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23932453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>
            <a:spLocks noChangeArrowheads="1"/>
          </p:cNvSpPr>
          <p:nvPr userDrawn="1"/>
        </p:nvSpPr>
        <p:spPr bwMode="auto">
          <a:xfrm>
            <a:off x="838200" y="36576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1" name="Rechteck 10"/>
          <p:cNvSpPr>
            <a:spLocks noChangeArrowheads="1"/>
          </p:cNvSpPr>
          <p:nvPr userDrawn="1"/>
        </p:nvSpPr>
        <p:spPr bwMode="auto">
          <a:xfrm>
            <a:off x="838200" y="50292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6" name="Rechteck 15"/>
          <p:cNvSpPr>
            <a:spLocks noChangeArrowheads="1"/>
          </p:cNvSpPr>
          <p:nvPr userDrawn="1"/>
        </p:nvSpPr>
        <p:spPr bwMode="auto">
          <a:xfrm>
            <a:off x="838200" y="22860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50292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5943600" y="2285999"/>
            <a:ext cx="2667000" cy="40386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18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15977056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>
            <a:spLocks noChangeArrowheads="1"/>
          </p:cNvSpPr>
          <p:nvPr userDrawn="1"/>
        </p:nvSpPr>
        <p:spPr bwMode="auto">
          <a:xfrm>
            <a:off x="838200" y="36576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7" name="Rechteck 16"/>
          <p:cNvSpPr>
            <a:spLocks noChangeArrowheads="1"/>
          </p:cNvSpPr>
          <p:nvPr userDrawn="1"/>
        </p:nvSpPr>
        <p:spPr bwMode="auto">
          <a:xfrm>
            <a:off x="838200" y="50292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21" name="Rechteck 20"/>
          <p:cNvSpPr>
            <a:spLocks noChangeArrowheads="1"/>
          </p:cNvSpPr>
          <p:nvPr userDrawn="1"/>
        </p:nvSpPr>
        <p:spPr bwMode="auto">
          <a:xfrm>
            <a:off x="838200" y="22860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50292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5943600" y="2285999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9" name="Bildplatzhalter 2"/>
          <p:cNvSpPr>
            <a:spLocks noGrp="1"/>
          </p:cNvSpPr>
          <p:nvPr>
            <p:ph type="pic" idx="18"/>
          </p:nvPr>
        </p:nvSpPr>
        <p:spPr>
          <a:xfrm>
            <a:off x="5943600" y="3657600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0" name="Bildplatzhalter 2"/>
          <p:cNvSpPr>
            <a:spLocks noGrp="1"/>
          </p:cNvSpPr>
          <p:nvPr>
            <p:ph type="pic" idx="19"/>
          </p:nvPr>
        </p:nvSpPr>
        <p:spPr>
          <a:xfrm>
            <a:off x="5943600" y="5029199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20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3249440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38100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38100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38100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4800599" y="2286000"/>
            <a:ext cx="3810001" cy="4038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141D8F71-91D6-47EC-92E9-3881C870F102}" type="datetime1">
              <a:rPr lang="de-DE" altLang="de-DE" smtClean="0"/>
              <a:pPr>
                <a:defRPr/>
              </a:pPr>
              <a:t>17.01.2024</a:t>
            </a:fld>
            <a:endParaRPr lang="de-DE" altLang="de-DE" dirty="0"/>
          </a:p>
        </p:txBody>
      </p:sp>
      <p:sp>
        <p:nvSpPr>
          <p:cNvPr id="16" name="Fußzeilenplatzhalter 4"/>
          <p:cNvSpPr txBox="1">
            <a:spLocks/>
          </p:cNvSpPr>
          <p:nvPr userDrawn="1"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9pPr>
          </a:lstStyle>
          <a:p>
            <a:pPr>
              <a:defRPr/>
            </a:pPr>
            <a:r>
              <a:rPr lang="de-DE" altLang="de-DE" smtClean="0"/>
              <a:t>Amt für Personalwesen</a:t>
            </a:r>
            <a:endParaRPr lang="de-DE" altLang="de-DE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23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0EF505-AB07-4636-A9A5-B733D48DCC89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984432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38100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38100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38100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4800599" y="2286000"/>
            <a:ext cx="3810001" cy="4038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3441064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838199" y="3657600"/>
            <a:ext cx="3810001" cy="2362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5" name="Bildplatzhalter 2"/>
          <p:cNvSpPr>
            <a:spLocks noGrp="1"/>
          </p:cNvSpPr>
          <p:nvPr>
            <p:ph type="pic" idx="21"/>
          </p:nvPr>
        </p:nvSpPr>
        <p:spPr>
          <a:xfrm>
            <a:off x="4800599" y="3657600"/>
            <a:ext cx="3810001" cy="2362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7" name="Textplatzhalter 2"/>
          <p:cNvSpPr>
            <a:spLocks noGrp="1"/>
          </p:cNvSpPr>
          <p:nvPr>
            <p:ph type="body" idx="22"/>
          </p:nvPr>
        </p:nvSpPr>
        <p:spPr>
          <a:xfrm>
            <a:off x="838200" y="2286000"/>
            <a:ext cx="7772400" cy="12954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23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16235379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914401" y="2286000"/>
            <a:ext cx="7696200" cy="4038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5643165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914401" y="3048000"/>
            <a:ext cx="7696200" cy="3276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>
          <a:xfrm>
            <a:off x="838200" y="2133600"/>
            <a:ext cx="7772400" cy="7620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42511947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7_Abschnittsüberschri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981200"/>
            <a:ext cx="7772400" cy="609600"/>
          </a:xfrm>
        </p:spPr>
        <p:txBody>
          <a:bodyPr anchor="t">
            <a:normAutofit/>
          </a:bodyPr>
          <a:lstStyle>
            <a:lvl1pPr algn="l">
              <a:defRPr sz="3200" b="1" cap="none">
                <a:solidFill>
                  <a:srgbClr val="707173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2971800"/>
            <a:ext cx="7772400" cy="804862"/>
          </a:xfr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0"/>
          </p:nvPr>
        </p:nvSpPr>
        <p:spPr>
          <a:xfrm>
            <a:off x="838200" y="2438400"/>
            <a:ext cx="7772400" cy="804862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492849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286000"/>
            <a:ext cx="3733800" cy="38862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2"/>
          </p:nvPr>
        </p:nvSpPr>
        <p:spPr>
          <a:xfrm>
            <a:off x="4876800" y="2286000"/>
            <a:ext cx="3733800" cy="38862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3371295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>
            <a:spLocks noChangeArrowheads="1"/>
          </p:cNvSpPr>
          <p:nvPr userDrawn="1"/>
        </p:nvSpPr>
        <p:spPr bwMode="auto">
          <a:xfrm>
            <a:off x="838200" y="36576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0" name="Rechteck 9"/>
          <p:cNvSpPr>
            <a:spLocks noChangeArrowheads="1"/>
          </p:cNvSpPr>
          <p:nvPr userDrawn="1"/>
        </p:nvSpPr>
        <p:spPr bwMode="auto">
          <a:xfrm>
            <a:off x="838200" y="50292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1" name="Rechteck 10"/>
          <p:cNvSpPr>
            <a:spLocks noChangeArrowheads="1"/>
          </p:cNvSpPr>
          <p:nvPr userDrawn="1"/>
        </p:nvSpPr>
        <p:spPr bwMode="auto">
          <a:xfrm>
            <a:off x="838200" y="22860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7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27145735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>
            <a:spLocks noChangeArrowheads="1"/>
          </p:cNvSpPr>
          <p:nvPr userDrawn="1"/>
        </p:nvSpPr>
        <p:spPr bwMode="auto">
          <a:xfrm>
            <a:off x="838200" y="36576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1" name="Rechteck 10"/>
          <p:cNvSpPr>
            <a:spLocks noChangeArrowheads="1"/>
          </p:cNvSpPr>
          <p:nvPr userDrawn="1"/>
        </p:nvSpPr>
        <p:spPr bwMode="auto">
          <a:xfrm>
            <a:off x="838200" y="50292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6" name="Rechteck 15"/>
          <p:cNvSpPr>
            <a:spLocks noChangeArrowheads="1"/>
          </p:cNvSpPr>
          <p:nvPr userDrawn="1"/>
        </p:nvSpPr>
        <p:spPr bwMode="auto">
          <a:xfrm>
            <a:off x="838200" y="22860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50292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5943600" y="2285999"/>
            <a:ext cx="2667000" cy="40386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18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25654439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>
            <a:spLocks noChangeArrowheads="1"/>
          </p:cNvSpPr>
          <p:nvPr userDrawn="1"/>
        </p:nvSpPr>
        <p:spPr bwMode="auto">
          <a:xfrm>
            <a:off x="838200" y="36576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7" name="Rechteck 16"/>
          <p:cNvSpPr>
            <a:spLocks noChangeArrowheads="1"/>
          </p:cNvSpPr>
          <p:nvPr userDrawn="1"/>
        </p:nvSpPr>
        <p:spPr bwMode="auto">
          <a:xfrm>
            <a:off x="838200" y="50292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21" name="Rechteck 20"/>
          <p:cNvSpPr>
            <a:spLocks noChangeArrowheads="1"/>
          </p:cNvSpPr>
          <p:nvPr userDrawn="1"/>
        </p:nvSpPr>
        <p:spPr bwMode="auto">
          <a:xfrm>
            <a:off x="838200" y="22860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50292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5943600" y="2285999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9" name="Bildplatzhalter 2"/>
          <p:cNvSpPr>
            <a:spLocks noGrp="1"/>
          </p:cNvSpPr>
          <p:nvPr>
            <p:ph type="pic" idx="18"/>
          </p:nvPr>
        </p:nvSpPr>
        <p:spPr>
          <a:xfrm>
            <a:off x="5943600" y="3657600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0" name="Bildplatzhalter 2"/>
          <p:cNvSpPr>
            <a:spLocks noGrp="1"/>
          </p:cNvSpPr>
          <p:nvPr>
            <p:ph type="pic" idx="19"/>
          </p:nvPr>
        </p:nvSpPr>
        <p:spPr>
          <a:xfrm>
            <a:off x="5943600" y="5029199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20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9163750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38100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38100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38100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4800599" y="2286000"/>
            <a:ext cx="3810001" cy="4038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1598051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838199" y="3657600"/>
            <a:ext cx="3810001" cy="2362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5" name="Bildplatzhalter 2"/>
          <p:cNvSpPr>
            <a:spLocks noGrp="1"/>
          </p:cNvSpPr>
          <p:nvPr>
            <p:ph type="pic" idx="21"/>
          </p:nvPr>
        </p:nvSpPr>
        <p:spPr>
          <a:xfrm>
            <a:off x="4800599" y="3657600"/>
            <a:ext cx="3810001" cy="2362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7" name="Textplatzhalter 2"/>
          <p:cNvSpPr>
            <a:spLocks noGrp="1"/>
          </p:cNvSpPr>
          <p:nvPr>
            <p:ph type="body" idx="22"/>
          </p:nvPr>
        </p:nvSpPr>
        <p:spPr>
          <a:xfrm>
            <a:off x="838200" y="2286000"/>
            <a:ext cx="7772400" cy="12954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23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141D8F71-91D6-47EC-92E9-3881C870F102}" type="datetime1">
              <a:rPr lang="de-DE" altLang="de-DE" smtClean="0"/>
              <a:pPr>
                <a:defRPr/>
              </a:pPr>
              <a:t>17.01.2024</a:t>
            </a:fld>
            <a:endParaRPr lang="de-DE" altLang="de-DE" dirty="0"/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9pPr>
          </a:lstStyle>
          <a:p>
            <a:pPr>
              <a:defRPr/>
            </a:pPr>
            <a:r>
              <a:rPr lang="de-DE" altLang="de-DE" smtClean="0"/>
              <a:t>Amt für Personalwesen</a:t>
            </a:r>
            <a:endParaRPr lang="de-DE" alt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0EF505-AB07-4636-A9A5-B733D48DCC89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7934752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838199" y="3657600"/>
            <a:ext cx="3810001" cy="2362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5" name="Bildplatzhalter 2"/>
          <p:cNvSpPr>
            <a:spLocks noGrp="1"/>
          </p:cNvSpPr>
          <p:nvPr>
            <p:ph type="pic" idx="21"/>
          </p:nvPr>
        </p:nvSpPr>
        <p:spPr>
          <a:xfrm>
            <a:off x="4800599" y="3657600"/>
            <a:ext cx="3810001" cy="2362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7" name="Textplatzhalter 2"/>
          <p:cNvSpPr>
            <a:spLocks noGrp="1"/>
          </p:cNvSpPr>
          <p:nvPr>
            <p:ph type="body" idx="22"/>
          </p:nvPr>
        </p:nvSpPr>
        <p:spPr>
          <a:xfrm>
            <a:off x="838200" y="2286000"/>
            <a:ext cx="7772400" cy="12954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23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13627501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914401" y="2286000"/>
            <a:ext cx="7696200" cy="4038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12322098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914401" y="3048000"/>
            <a:ext cx="7696200" cy="3276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>
          <a:xfrm>
            <a:off x="838200" y="2133600"/>
            <a:ext cx="7772400" cy="7620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1724862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8_Abschnittsüberschri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981200"/>
            <a:ext cx="7772400" cy="609600"/>
          </a:xfrm>
        </p:spPr>
        <p:txBody>
          <a:bodyPr anchor="t">
            <a:normAutofit/>
          </a:bodyPr>
          <a:lstStyle>
            <a:lvl1pPr algn="l"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2971800"/>
            <a:ext cx="7772400" cy="804862"/>
          </a:xfr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0"/>
          </p:nvPr>
        </p:nvSpPr>
        <p:spPr>
          <a:xfrm>
            <a:off x="838200" y="2438400"/>
            <a:ext cx="7772400" cy="804862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445667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286000"/>
            <a:ext cx="3733800" cy="38862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2"/>
          </p:nvPr>
        </p:nvSpPr>
        <p:spPr>
          <a:xfrm>
            <a:off x="4876800" y="2286000"/>
            <a:ext cx="3733800" cy="38862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30051097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>
            <a:spLocks noChangeArrowheads="1"/>
          </p:cNvSpPr>
          <p:nvPr userDrawn="1"/>
        </p:nvSpPr>
        <p:spPr bwMode="auto">
          <a:xfrm>
            <a:off x="838200" y="36576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0" name="Rechteck 9"/>
          <p:cNvSpPr>
            <a:spLocks noChangeArrowheads="1"/>
          </p:cNvSpPr>
          <p:nvPr userDrawn="1"/>
        </p:nvSpPr>
        <p:spPr bwMode="auto">
          <a:xfrm>
            <a:off x="838200" y="50292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1" name="Rechteck 10"/>
          <p:cNvSpPr>
            <a:spLocks noChangeArrowheads="1"/>
          </p:cNvSpPr>
          <p:nvPr userDrawn="1"/>
        </p:nvSpPr>
        <p:spPr bwMode="auto">
          <a:xfrm>
            <a:off x="838200" y="22860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7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17039699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>
            <a:spLocks noChangeArrowheads="1"/>
          </p:cNvSpPr>
          <p:nvPr userDrawn="1"/>
        </p:nvSpPr>
        <p:spPr bwMode="auto">
          <a:xfrm>
            <a:off x="838200" y="36576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1" name="Rechteck 10"/>
          <p:cNvSpPr>
            <a:spLocks noChangeArrowheads="1"/>
          </p:cNvSpPr>
          <p:nvPr userDrawn="1"/>
        </p:nvSpPr>
        <p:spPr bwMode="auto">
          <a:xfrm>
            <a:off x="838200" y="50292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6" name="Rechteck 15"/>
          <p:cNvSpPr>
            <a:spLocks noChangeArrowheads="1"/>
          </p:cNvSpPr>
          <p:nvPr userDrawn="1"/>
        </p:nvSpPr>
        <p:spPr bwMode="auto">
          <a:xfrm>
            <a:off x="838200" y="22860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50292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5943600" y="2285999"/>
            <a:ext cx="2667000" cy="40386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18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27005620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>
            <a:spLocks noChangeArrowheads="1"/>
          </p:cNvSpPr>
          <p:nvPr userDrawn="1"/>
        </p:nvSpPr>
        <p:spPr bwMode="auto">
          <a:xfrm>
            <a:off x="838200" y="36576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7" name="Rechteck 16"/>
          <p:cNvSpPr>
            <a:spLocks noChangeArrowheads="1"/>
          </p:cNvSpPr>
          <p:nvPr userDrawn="1"/>
        </p:nvSpPr>
        <p:spPr bwMode="auto">
          <a:xfrm>
            <a:off x="838200" y="50292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21" name="Rechteck 20"/>
          <p:cNvSpPr>
            <a:spLocks noChangeArrowheads="1"/>
          </p:cNvSpPr>
          <p:nvPr userDrawn="1"/>
        </p:nvSpPr>
        <p:spPr bwMode="auto">
          <a:xfrm>
            <a:off x="838200" y="22860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50292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5943600" y="2285999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9" name="Bildplatzhalter 2"/>
          <p:cNvSpPr>
            <a:spLocks noGrp="1"/>
          </p:cNvSpPr>
          <p:nvPr>
            <p:ph type="pic" idx="18"/>
          </p:nvPr>
        </p:nvSpPr>
        <p:spPr>
          <a:xfrm>
            <a:off x="5943600" y="3657600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0" name="Bildplatzhalter 2"/>
          <p:cNvSpPr>
            <a:spLocks noGrp="1"/>
          </p:cNvSpPr>
          <p:nvPr>
            <p:ph type="pic" idx="19"/>
          </p:nvPr>
        </p:nvSpPr>
        <p:spPr>
          <a:xfrm>
            <a:off x="5943600" y="5029199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20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29640874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38100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38100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38100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4800599" y="2286000"/>
            <a:ext cx="3810001" cy="4038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19859001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838199" y="3657600"/>
            <a:ext cx="3810001" cy="2362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5" name="Bildplatzhalter 2"/>
          <p:cNvSpPr>
            <a:spLocks noGrp="1"/>
          </p:cNvSpPr>
          <p:nvPr>
            <p:ph type="pic" idx="21"/>
          </p:nvPr>
        </p:nvSpPr>
        <p:spPr>
          <a:xfrm>
            <a:off x="4800599" y="3657600"/>
            <a:ext cx="3810001" cy="2362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7" name="Textplatzhalter 2"/>
          <p:cNvSpPr>
            <a:spLocks noGrp="1"/>
          </p:cNvSpPr>
          <p:nvPr>
            <p:ph type="body" idx="22"/>
          </p:nvPr>
        </p:nvSpPr>
        <p:spPr>
          <a:xfrm>
            <a:off x="838200" y="2286000"/>
            <a:ext cx="7772400" cy="12954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23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139828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914401" y="2286000"/>
            <a:ext cx="7696200" cy="4038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141D8F71-91D6-47EC-92E9-3881C870F102}" type="datetime1">
              <a:rPr lang="de-DE" altLang="de-DE" smtClean="0"/>
              <a:pPr>
                <a:defRPr/>
              </a:pPr>
              <a:t>17.01.2024</a:t>
            </a:fld>
            <a:endParaRPr lang="de-DE" altLang="de-DE" dirty="0"/>
          </a:p>
        </p:txBody>
      </p:sp>
      <p:sp>
        <p:nvSpPr>
          <p:cNvPr id="6" name="Fußzeilenplatzhalter 4"/>
          <p:cNvSpPr txBox="1">
            <a:spLocks/>
          </p:cNvSpPr>
          <p:nvPr userDrawn="1"/>
        </p:nvSpPr>
        <p:spPr>
          <a:xfrm>
            <a:off x="3124200" y="6332837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9pPr>
          </a:lstStyle>
          <a:p>
            <a:pPr>
              <a:defRPr/>
            </a:pPr>
            <a:r>
              <a:rPr lang="de-DE" altLang="de-DE" dirty="0" smtClean="0"/>
              <a:t>Amt für Personalwesen</a:t>
            </a:r>
            <a:endParaRPr lang="de-DE" alt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0EF505-AB07-4636-A9A5-B733D48DCC89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857352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914401" y="2286000"/>
            <a:ext cx="7696200" cy="4038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5127437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914401" y="3048000"/>
            <a:ext cx="7696200" cy="3276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>
          <a:xfrm>
            <a:off x="838200" y="2133600"/>
            <a:ext cx="7772400" cy="7620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764446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914401" y="3048000"/>
            <a:ext cx="7696200" cy="3276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>
          <a:xfrm>
            <a:off x="838200" y="2133600"/>
            <a:ext cx="7772400" cy="7620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141D8F71-91D6-47EC-92E9-3881C870F102}" type="datetime1">
              <a:rPr lang="de-DE" altLang="de-DE" smtClean="0"/>
              <a:pPr>
                <a:defRPr/>
              </a:pPr>
              <a:t>17.01.2024</a:t>
            </a:fld>
            <a:endParaRPr lang="de-DE" altLang="de-DE" dirty="0"/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eneva" charset="0"/>
              </a:defRPr>
            </a:lvl9pPr>
          </a:lstStyle>
          <a:p>
            <a:pPr>
              <a:defRPr/>
            </a:pPr>
            <a:r>
              <a:rPr lang="de-DE" altLang="de-DE" smtClean="0"/>
              <a:t>Amt für Personalwesen</a:t>
            </a:r>
            <a:endParaRPr lang="de-DE" alt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0EF505-AB07-4636-A9A5-B733D48DCC89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260550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685800" y="1417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85800" y="2743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  <a:ea typeface="Geneva" charset="0"/>
              </a:defRPr>
            </a:lvl1pPr>
          </a:lstStyle>
          <a:p>
            <a:pPr>
              <a:defRPr/>
            </a:pPr>
            <a:fld id="{141D8F71-91D6-47EC-92E9-3881C870F102}" type="datetime1">
              <a:rPr lang="de-DE" altLang="de-DE"/>
              <a:pPr>
                <a:defRPr/>
              </a:pPr>
              <a:t>17.01.2024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pitchFamily="34" charset="0"/>
                <a:ea typeface="Geneva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D0EF505-AB07-4636-A9A5-B733D48DCC89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0" r:id="rId1"/>
    <p:sldLayoutId id="2147484491" r:id="rId2"/>
    <p:sldLayoutId id="2147484492" r:id="rId3"/>
    <p:sldLayoutId id="2147484493" r:id="rId4"/>
    <p:sldLayoutId id="2147484494" r:id="rId5"/>
    <p:sldLayoutId id="2147484495" r:id="rId6"/>
    <p:sldLayoutId id="2147484496" r:id="rId7"/>
    <p:sldLayoutId id="2147484497" r:id="rId8"/>
    <p:sldLayoutId id="2147484498" r:id="rId9"/>
    <p:sldLayoutId id="2147484499" r:id="rId10"/>
    <p:sldLayoutId id="2147484500" r:id="rId11"/>
    <p:sldLayoutId id="2147484501" r:id="rId12"/>
    <p:sldLayoutId id="2147484502" r:id="rId13"/>
    <p:sldLayoutId id="2147484503" r:id="rId14"/>
    <p:sldLayoutId id="2147484504" r:id="rId15"/>
    <p:sldLayoutId id="2147484505" r:id="rId16"/>
    <p:sldLayoutId id="2147484506" r:id="rId17"/>
    <p:sldLayoutId id="2147484507" r:id="rId18"/>
    <p:sldLayoutId id="2147484508" r:id="rId19"/>
    <p:sldLayoutId id="2147484509" r:id="rId20"/>
    <p:sldLayoutId id="2147484510" r:id="rId21"/>
    <p:sldLayoutId id="2147484511" r:id="rId22"/>
    <p:sldLayoutId id="2147484512" r:id="rId23"/>
    <p:sldLayoutId id="2147484513" r:id="rId24"/>
    <p:sldLayoutId id="2147484514" r:id="rId25"/>
    <p:sldLayoutId id="2147484515" r:id="rId26"/>
    <p:sldLayoutId id="2147484516" r:id="rId27"/>
    <p:sldLayoutId id="2147484517" r:id="rId28"/>
    <p:sldLayoutId id="2147484518" r:id="rId29"/>
    <p:sldLayoutId id="2147484519" r:id="rId30"/>
    <p:sldLayoutId id="2147484520" r:id="rId31"/>
    <p:sldLayoutId id="2147484521" r:id="rId32"/>
    <p:sldLayoutId id="2147484522" r:id="rId33"/>
    <p:sldLayoutId id="2147484523" r:id="rId34"/>
    <p:sldLayoutId id="2147484524" r:id="rId35"/>
    <p:sldLayoutId id="2147484525" r:id="rId36"/>
    <p:sldLayoutId id="2147484526" r:id="rId37"/>
    <p:sldLayoutId id="2147484527" r:id="rId38"/>
    <p:sldLayoutId id="2147484528" r:id="rId39"/>
    <p:sldLayoutId id="2147484529" r:id="rId40"/>
    <p:sldLayoutId id="2147484530" r:id="rId41"/>
    <p:sldLayoutId id="2147484531" r:id="rId42"/>
    <p:sldLayoutId id="2147484532" r:id="rId43"/>
    <p:sldLayoutId id="2147484533" r:id="rId44"/>
    <p:sldLayoutId id="2147484534" r:id="rId45"/>
    <p:sldLayoutId id="2147484535" r:id="rId46"/>
    <p:sldLayoutId id="2147484536" r:id="rId47"/>
    <p:sldLayoutId id="2147484537" r:id="rId48"/>
    <p:sldLayoutId id="2147484538" r:id="rId49"/>
    <p:sldLayoutId id="2147484539" r:id="rId50"/>
    <p:sldLayoutId id="2147484540" r:id="rId51"/>
    <p:sldLayoutId id="2147484541" r:id="rId52"/>
    <p:sldLayoutId id="2147484542" r:id="rId53"/>
    <p:sldLayoutId id="2147484543" r:id="rId54"/>
    <p:sldLayoutId id="2147484544" r:id="rId55"/>
    <p:sldLayoutId id="2147484545" r:id="rId56"/>
    <p:sldLayoutId id="2147484546" r:id="rId57"/>
    <p:sldLayoutId id="2147484547" r:id="rId58"/>
    <p:sldLayoutId id="2147484548" r:id="rId59"/>
    <p:sldLayoutId id="2147484549" r:id="rId60"/>
    <p:sldLayoutId id="2147484550" r:id="rId61"/>
    <p:sldLayoutId id="2147484551" r:id="rId62"/>
    <p:sldLayoutId id="2147484552" r:id="rId63"/>
    <p:sldLayoutId id="2147484553" r:id="rId64"/>
    <p:sldLayoutId id="2147484554" r:id="rId65"/>
    <p:sldLayoutId id="2147484555" r:id="rId66"/>
    <p:sldLayoutId id="2147484556" r:id="rId67"/>
    <p:sldLayoutId id="2147484557" r:id="rId68"/>
    <p:sldLayoutId id="2147484558" r:id="rId69"/>
    <p:sldLayoutId id="2147484559" r:id="rId70"/>
    <p:sldLayoutId id="2147484560" r:id="rId71"/>
    <p:sldLayoutId id="2147484561" r:id="rId72"/>
    <p:sldLayoutId id="2147484562" r:id="rId73"/>
    <p:sldLayoutId id="2147484563" r:id="rId74"/>
    <p:sldLayoutId id="2147484564" r:id="rId75"/>
    <p:sldLayoutId id="2147484565" r:id="rId76"/>
    <p:sldLayoutId id="2147484566" r:id="rId77"/>
    <p:sldLayoutId id="2147484567" r:id="rId78"/>
    <p:sldLayoutId id="2147484568" r:id="rId79"/>
    <p:sldLayoutId id="2147484569" r:id="rId80"/>
    <p:sldLayoutId id="2147484570" r:id="rId8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262626"/>
          </a:solidFill>
          <a:latin typeface="+mj-lt"/>
          <a:ea typeface="Geneva" charset="-128"/>
          <a:cs typeface="Geneva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Arial" charset="0"/>
          <a:ea typeface="Geneva" charset="-128"/>
          <a:cs typeface="Geneva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Arial" charset="0"/>
          <a:ea typeface="Geneva" charset="-128"/>
          <a:cs typeface="Geneva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Arial" charset="0"/>
          <a:ea typeface="Geneva" charset="-128"/>
          <a:cs typeface="Geneva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Arial" charset="0"/>
          <a:ea typeface="Geneva" charset="-128"/>
          <a:cs typeface="Geneva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Arial" charset="0"/>
          <a:ea typeface="Geneva" charset="-128"/>
          <a:cs typeface="Geneva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Arial" charset="0"/>
          <a:ea typeface="Geneva" charset="-128"/>
          <a:cs typeface="Geneva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Arial" charset="0"/>
          <a:ea typeface="Geneva" charset="-128"/>
          <a:cs typeface="Geneva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Arial" charset="0"/>
          <a:ea typeface="Geneva" charset="-128"/>
          <a:cs typeface="Geneva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262626"/>
        </a:buClr>
        <a:buFont typeface="Arial" panose="020B0604020202020204" pitchFamily="34" charset="0"/>
        <a:buChar char="•"/>
        <a:defRPr sz="3200" kern="1200">
          <a:solidFill>
            <a:srgbClr val="262626"/>
          </a:solidFill>
          <a:latin typeface="+mn-lt"/>
          <a:ea typeface="Geneva" charset="-128"/>
          <a:cs typeface="Geneva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262626"/>
        </a:buClr>
        <a:buFont typeface="Arial" panose="020B0604020202020204" pitchFamily="34" charset="0"/>
        <a:buChar char="–"/>
        <a:defRPr sz="2400" b="1" kern="1200">
          <a:solidFill>
            <a:srgbClr val="262626"/>
          </a:solidFill>
          <a:latin typeface="+mn-lt"/>
          <a:ea typeface="Geneva" charset="-128"/>
          <a:cs typeface="Geneva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62626"/>
        </a:buClr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ヒラギノ角ゴ Pro W3" charset="-128"/>
          <a:cs typeface="Geneva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62626"/>
        </a:buClr>
        <a:buFont typeface="Arial" panose="020B0604020202020204" pitchFamily="34" charset="0"/>
        <a:buChar char="–"/>
        <a:defRPr sz="1600" b="1" kern="1200">
          <a:solidFill>
            <a:srgbClr val="262626"/>
          </a:solidFill>
          <a:latin typeface="+mn-lt"/>
          <a:ea typeface="ヒラギノ角ゴ Pro W3" charset="-128"/>
          <a:cs typeface="Geneva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62626"/>
        </a:buClr>
        <a:buFont typeface="Arial" panose="020B0604020202020204" pitchFamily="34" charset="0"/>
        <a:buChar char="»"/>
        <a:defRPr sz="1600" kern="1200">
          <a:solidFill>
            <a:srgbClr val="262626"/>
          </a:solidFill>
          <a:latin typeface="+mn-lt"/>
          <a:ea typeface="ヒラギノ角ゴ Pro W3" charset="-128"/>
          <a:cs typeface="Genev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9663" y="1736138"/>
            <a:ext cx="77724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de-AT" sz="3100" dirty="0" smtClean="0"/>
              <a:t>Kinder- und Jugendhilfe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sz="2000" dirty="0" smtClean="0"/>
              <a:t>gesetzlicher Auftrag vs. Machtlosigkeit</a:t>
            </a:r>
            <a:r>
              <a:rPr lang="de-AT" sz="2700" dirty="0" smtClean="0"/>
              <a:t/>
            </a:r>
            <a:br>
              <a:rPr lang="de-AT" sz="2700" dirty="0" smtClean="0"/>
            </a:br>
            <a:r>
              <a:rPr lang="de-AT" sz="2700" dirty="0" smtClean="0"/>
              <a:t/>
            </a:r>
            <a:br>
              <a:rPr lang="de-AT" sz="2700" dirty="0" smtClean="0"/>
            </a:b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4617" y="4077072"/>
            <a:ext cx="7772400" cy="2088232"/>
          </a:xfrm>
        </p:spPr>
        <p:txBody>
          <a:bodyPr/>
          <a:lstStyle/>
          <a:p>
            <a:endParaRPr lang="de-AT" sz="1400" dirty="0" smtClean="0"/>
          </a:p>
          <a:p>
            <a:endParaRPr lang="de-AT" sz="1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13159" y="2872160"/>
            <a:ext cx="16021633" cy="5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5" name="Textfeld 4"/>
          <p:cNvSpPr txBox="1"/>
          <p:nvPr/>
        </p:nvSpPr>
        <p:spPr>
          <a:xfrm>
            <a:off x="971600" y="4365104"/>
            <a:ext cx="48965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u="sng" dirty="0">
                <a:solidFill>
                  <a:srgbClr val="00A3B4"/>
                </a:solidFill>
                <a:latin typeface="+mj-lt"/>
                <a:ea typeface="Geneva" charset="-128"/>
                <a:cs typeface="Geneva" charset="-128"/>
              </a:rPr>
              <a:t>Kontakt:</a:t>
            </a:r>
          </a:p>
          <a:p>
            <a:r>
              <a:rPr lang="de-AT" sz="1100" dirty="0" smtClean="0">
                <a:solidFill>
                  <a:srgbClr val="00A3B4"/>
                </a:solidFill>
                <a:latin typeface="+mj-lt"/>
                <a:ea typeface="Geneva" charset="-128"/>
                <a:cs typeface="Geneva" charset="-128"/>
              </a:rPr>
              <a:t>Mag. Raphael </a:t>
            </a:r>
            <a:r>
              <a:rPr lang="de-AT" sz="1100" dirty="0">
                <a:solidFill>
                  <a:srgbClr val="00A3B4"/>
                </a:solidFill>
                <a:latin typeface="+mj-lt"/>
                <a:ea typeface="Geneva" charset="-128"/>
                <a:cs typeface="Geneva" charset="-128"/>
              </a:rPr>
              <a:t>Hölbling, Amtsleiter KJH Stadtmagistrat Innsbruck</a:t>
            </a:r>
          </a:p>
          <a:p>
            <a:r>
              <a:rPr lang="de-AT" sz="1100" dirty="0">
                <a:solidFill>
                  <a:srgbClr val="00A3B4"/>
                </a:solidFill>
                <a:latin typeface="+mj-lt"/>
                <a:ea typeface="Geneva" charset="-128"/>
                <a:cs typeface="Geneva" charset="-128"/>
              </a:rPr>
              <a:t>p</a:t>
            </a:r>
            <a:r>
              <a:rPr lang="de-AT" sz="1100" dirty="0" smtClean="0">
                <a:solidFill>
                  <a:srgbClr val="00A3B4"/>
                </a:solidFill>
                <a:latin typeface="+mj-lt"/>
                <a:ea typeface="Geneva" charset="-128"/>
                <a:cs typeface="Geneva" charset="-128"/>
              </a:rPr>
              <a:t>ost.kinderhilfe@innsbruck.gv.at</a:t>
            </a:r>
            <a:endParaRPr lang="de-AT" sz="1100" dirty="0">
              <a:solidFill>
                <a:srgbClr val="00A3B4"/>
              </a:solidFill>
              <a:latin typeface="+mj-lt"/>
              <a:ea typeface="Geneva" charset="-128"/>
              <a:cs typeface="Genev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336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Meldungen von Kindeswohlgefährdungen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988840"/>
            <a:ext cx="7838256" cy="4464496"/>
          </a:xfrm>
        </p:spPr>
        <p:txBody>
          <a:bodyPr>
            <a:normAutofit fontScale="92500"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AT" sz="2200" dirty="0" smtClean="0"/>
              <a:t>bei privaten Personen</a:t>
            </a:r>
            <a:r>
              <a:rPr lang="de-AT" sz="2200" dirty="0"/>
              <a:t> freiwillig</a:t>
            </a:r>
            <a:endParaRPr lang="de-AT" sz="2200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AT" b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Geneva" charset="-128"/>
              </a:rPr>
              <a:t>auch anonym und mündlich möglich</a:t>
            </a:r>
            <a:endParaRPr lang="de-AT" b="0" dirty="0">
              <a:solidFill>
                <a:schemeClr val="tx1">
                  <a:lumMod val="85000"/>
                  <a:lumOff val="15000"/>
                </a:schemeClr>
              </a:solidFill>
              <a:cs typeface="Geneva" charset="-128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AT" sz="2200" dirty="0" smtClean="0"/>
              <a:t>schriftliche Meldepflicht bestimmter Berufsgruppen u.a.: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AT" b="0" dirty="0">
                <a:solidFill>
                  <a:schemeClr val="tx1">
                    <a:lumMod val="85000"/>
                    <a:lumOff val="15000"/>
                  </a:schemeClr>
                </a:solidFill>
                <a:cs typeface="Geneva" charset="-128"/>
              </a:rPr>
              <a:t>Gerichte, Behörden, Organe der öffentlichen Aufsicht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AT" b="0" dirty="0">
                <a:solidFill>
                  <a:schemeClr val="tx1">
                    <a:lumMod val="85000"/>
                    <a:lumOff val="15000"/>
                  </a:schemeClr>
                </a:solidFill>
                <a:cs typeface="Geneva" charset="-128"/>
              </a:rPr>
              <a:t>Einrichtungen und Personen zur Betreuung oder zum Unterricht von Kindern und Jugendlichen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AT" b="0" dirty="0">
                <a:solidFill>
                  <a:schemeClr val="tx1">
                    <a:lumMod val="85000"/>
                    <a:lumOff val="15000"/>
                  </a:schemeClr>
                </a:solidFill>
                <a:cs typeface="Geneva" charset="-128"/>
              </a:rPr>
              <a:t>Einrichtungen und beauftragte Personen der Kinder- und Jugendhilfe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AT" b="0" dirty="0">
                <a:solidFill>
                  <a:schemeClr val="tx1">
                    <a:lumMod val="85000"/>
                    <a:lumOff val="15000"/>
                  </a:schemeClr>
                </a:solidFill>
                <a:cs typeface="Geneva" charset="-128"/>
              </a:rPr>
              <a:t>Angehörige von Gesundheitsberufen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AT" b="0" dirty="0">
                <a:solidFill>
                  <a:schemeClr val="tx1">
                    <a:lumMod val="85000"/>
                    <a:lumOff val="15000"/>
                  </a:schemeClr>
                </a:solidFill>
                <a:cs typeface="Geneva" charset="-128"/>
              </a:rPr>
              <a:t>Kranken- und Kuranstalten</a:t>
            </a:r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5643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3160" y="908720"/>
            <a:ext cx="7772400" cy="609600"/>
          </a:xfrm>
        </p:spPr>
        <p:txBody>
          <a:bodyPr>
            <a:normAutofit/>
          </a:bodyPr>
          <a:lstStyle/>
          <a:p>
            <a:r>
              <a:rPr lang="de-AT" dirty="0" smtClean="0"/>
              <a:t>Unterstützungsangebot</a:t>
            </a:r>
            <a:endParaRPr lang="de-AT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13159" y="2872160"/>
            <a:ext cx="16021633" cy="5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3918658782"/>
              </p:ext>
            </p:extLst>
          </p:nvPr>
        </p:nvGraphicFramePr>
        <p:xfrm>
          <a:off x="1123132" y="1518320"/>
          <a:ext cx="71524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898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4080" y="1345829"/>
            <a:ext cx="7772400" cy="609600"/>
          </a:xfrm>
        </p:spPr>
        <p:txBody>
          <a:bodyPr>
            <a:normAutofit/>
          </a:bodyPr>
          <a:lstStyle/>
          <a:p>
            <a:r>
              <a:rPr lang="de-AT" dirty="0" smtClean="0"/>
              <a:t>Um</a:t>
            </a:r>
            <a:r>
              <a:rPr lang="de-AT" sz="2400" dirty="0" smtClean="0"/>
              <a:t>setzung des gesetzlichen Auftrags</a:t>
            </a:r>
            <a:endParaRPr lang="de-AT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13159" y="2872160"/>
            <a:ext cx="16021633" cy="5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3" name="Textfeld 2"/>
          <p:cNvSpPr txBox="1"/>
          <p:nvPr/>
        </p:nvSpPr>
        <p:spPr>
          <a:xfrm>
            <a:off x="1033121" y="2060848"/>
            <a:ext cx="705678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AT" sz="2000" dirty="0" smtClean="0"/>
              <a:t>Grundlegend </a:t>
            </a:r>
            <a:r>
              <a:rPr lang="de-AT" sz="2000" dirty="0"/>
              <a:t>freiwillig </a:t>
            </a:r>
            <a:r>
              <a:rPr lang="de-AT" sz="2000" dirty="0" smtClean="0"/>
              <a:t>in Kooperation mit Familien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AT" dirty="0" smtClean="0"/>
              <a:t>Freiwillige Umsetzung von Auflagen (Zielen)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AT" dirty="0" smtClean="0"/>
              <a:t>Freiwillige Fremdunterbringung des Kindes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AT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AT" sz="2000" dirty="0" smtClean="0"/>
              <a:t>Ohne Freiwilligkeit: Antrag bei Gericht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AT" dirty="0" smtClean="0"/>
              <a:t>Durchsetzung von Auflagen (Zielen)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AT" dirty="0" err="1" smtClean="0"/>
              <a:t>Obsorgeübertragung</a:t>
            </a:r>
            <a:r>
              <a:rPr lang="de-AT" dirty="0" smtClean="0"/>
              <a:t> an KJH oder Verwandte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AT" dirty="0" smtClean="0"/>
              <a:t>Gefahr-im-Verzug</a:t>
            </a:r>
            <a:endParaRPr lang="de-AT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AT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sz="2000" dirty="0" err="1" smtClean="0"/>
              <a:t>Obsorgeübertragungen</a:t>
            </a:r>
            <a:r>
              <a:rPr lang="de-AT" sz="2000" dirty="0" smtClean="0"/>
              <a:t> meist nur im Teilbereich Pflege und Erziehung</a:t>
            </a:r>
            <a:endParaRPr lang="de-AT" sz="2000" dirty="0" smtClean="0"/>
          </a:p>
          <a:p>
            <a:pPr marL="285750" indent="-285750">
              <a:buFontTx/>
              <a:buChar char="-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8971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Zusammengefasst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988840"/>
            <a:ext cx="7550224" cy="446449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AT" sz="2000" dirty="0" smtClean="0"/>
              <a:t>Unterstützungsangebot bei erzieherischem Notstand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AT" sz="2000" dirty="0" smtClean="0"/>
              <a:t>Enger gesetzlicher Rahmen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AT" sz="2000" dirty="0" smtClean="0"/>
              <a:t>Fachkräftemangel und Überlastung des Unterstützungssystems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AT" sz="2000" dirty="0" smtClean="0"/>
              <a:t>Gelindeste Mittel und strenge Überprüfungen durch das Gericht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AT" sz="2000" dirty="0" smtClean="0"/>
              <a:t>Gefühl der Machtlosigkeit in vielen Situationen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241576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9663" y="1736138"/>
            <a:ext cx="7772400" cy="609600"/>
          </a:xfrm>
        </p:spPr>
        <p:txBody>
          <a:bodyPr>
            <a:noAutofit/>
          </a:bodyPr>
          <a:lstStyle/>
          <a:p>
            <a:pPr algn="ctr"/>
            <a:r>
              <a:rPr lang="de-AT" sz="2800" dirty="0" smtClean="0"/>
              <a:t>Vielen Dank!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4617" y="4077072"/>
            <a:ext cx="7772400" cy="2088232"/>
          </a:xfrm>
        </p:spPr>
        <p:txBody>
          <a:bodyPr/>
          <a:lstStyle/>
          <a:p>
            <a:endParaRPr lang="de-AT" sz="1400" dirty="0" smtClean="0"/>
          </a:p>
          <a:p>
            <a:endParaRPr lang="de-AT" sz="1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13159" y="2872160"/>
            <a:ext cx="16021633" cy="5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5262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Ausblick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2286000"/>
            <a:ext cx="6470104" cy="388620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AT" sz="2000" dirty="0" smtClean="0"/>
              <a:t> Das Amt Kinder- und Jugendhilfe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AT" sz="2000" dirty="0" smtClean="0"/>
              <a:t> Statistiken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AT" sz="2000" dirty="0" smtClean="0"/>
              <a:t> Gesetzlicher Auftrag der Kinder- und Jugendhilfe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AT" sz="2000" dirty="0" smtClean="0"/>
              <a:t> Kindeswohlgefährdung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AT" sz="2000" dirty="0" smtClean="0"/>
              <a:t> Erziehungshilfen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AT" sz="2000" dirty="0" smtClean="0"/>
              <a:t> Umsetzung des gesetzlichen Auftrags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AT" sz="2000" dirty="0" smtClean="0"/>
              <a:t> Zusammenfassung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990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295401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>Amt Kinder- und Jugendhilfe Stadtmagistrat Innsbruck</a:t>
            </a:r>
            <a:endParaRPr lang="de-AT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3510507454"/>
              </p:ext>
            </p:extLst>
          </p:nvPr>
        </p:nvGraphicFramePr>
        <p:xfrm>
          <a:off x="251520" y="1752600"/>
          <a:ext cx="8208912" cy="4700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297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Aufgaben der Kinder- und Jugendhilfe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2528" y="1989932"/>
            <a:ext cx="7617904" cy="4751436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AT" sz="1800" dirty="0" smtClean="0"/>
              <a:t> Kindeswohl schützen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AT" sz="1800" dirty="0" smtClean="0"/>
              <a:t> Erziehungshilfen einleiten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AT" sz="1800" dirty="0"/>
              <a:t> </a:t>
            </a:r>
            <a:r>
              <a:rPr lang="de-AT" sz="1800" dirty="0" smtClean="0"/>
              <a:t>Beratung und Vermittlung an soziale Einrichtungen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AT" sz="1800" dirty="0"/>
              <a:t> </a:t>
            </a:r>
            <a:r>
              <a:rPr lang="de-AT" sz="1800" dirty="0" smtClean="0"/>
              <a:t>Pflege- und Adoptivkinder vermitteln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AT" sz="1800" dirty="0"/>
              <a:t> </a:t>
            </a:r>
            <a:r>
              <a:rPr lang="de-AT" sz="1800" dirty="0" smtClean="0"/>
              <a:t>Auswahl von Pflege- und Adoptiveltern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AT" sz="1800" dirty="0" smtClean="0"/>
              <a:t> Unterhaltsvereinbarungen sowie Beratung und Unterstützung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AT" sz="1800" dirty="0"/>
              <a:t> </a:t>
            </a:r>
            <a:r>
              <a:rPr lang="de-AT" sz="1800" dirty="0" smtClean="0"/>
              <a:t>Vaterschaftsanerkenntnisse</a:t>
            </a:r>
          </a:p>
          <a:p>
            <a:endParaRPr lang="de-AT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6041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3160" y="1124744"/>
            <a:ext cx="7772400" cy="609600"/>
          </a:xfrm>
        </p:spPr>
        <p:txBody>
          <a:bodyPr>
            <a:normAutofit/>
          </a:bodyPr>
          <a:lstStyle/>
          <a:p>
            <a:pPr algn="ctr"/>
            <a:r>
              <a:rPr lang="de-AT" dirty="0" smtClean="0"/>
              <a:t>KJH Innsbruck</a:t>
            </a:r>
            <a:r>
              <a:rPr lang="de-AT" dirty="0" smtClean="0"/>
              <a:t> </a:t>
            </a:r>
            <a:r>
              <a:rPr lang="de-AT" dirty="0" smtClean="0"/>
              <a:t>Statistiken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4617" y="4077072"/>
            <a:ext cx="7772400" cy="2088232"/>
          </a:xfrm>
        </p:spPr>
        <p:txBody>
          <a:bodyPr/>
          <a:lstStyle/>
          <a:p>
            <a:endParaRPr lang="de-AT" sz="1400" dirty="0" smtClean="0"/>
          </a:p>
          <a:p>
            <a:endParaRPr lang="de-AT" sz="1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13159" y="2872160"/>
            <a:ext cx="16021633" cy="5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539117"/>
              </p:ext>
            </p:extLst>
          </p:nvPr>
        </p:nvGraphicFramePr>
        <p:xfrm>
          <a:off x="1547664" y="1844824"/>
          <a:ext cx="5886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1280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3160" y="908720"/>
            <a:ext cx="7772400" cy="609600"/>
          </a:xfrm>
        </p:spPr>
        <p:txBody>
          <a:bodyPr>
            <a:normAutofit/>
          </a:bodyPr>
          <a:lstStyle/>
          <a:p>
            <a:pPr algn="ctr"/>
            <a:r>
              <a:rPr lang="de-AT" dirty="0" smtClean="0"/>
              <a:t>Gefährdungsabklärungen Tirol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4617" y="4077072"/>
            <a:ext cx="7772400" cy="2088232"/>
          </a:xfrm>
        </p:spPr>
        <p:txBody>
          <a:bodyPr/>
          <a:lstStyle/>
          <a:p>
            <a:endParaRPr lang="de-AT" sz="1400" dirty="0" smtClean="0"/>
          </a:p>
          <a:p>
            <a:endParaRPr lang="de-AT" sz="1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13159" y="2872160"/>
            <a:ext cx="16021633" cy="5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pic>
        <p:nvPicPr>
          <p:cNvPr id="3074" name="Grafik 2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451" y="1663443"/>
            <a:ext cx="5572732" cy="482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1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7700252"/>
              </p:ext>
            </p:extLst>
          </p:nvPr>
        </p:nvGraphicFramePr>
        <p:xfrm>
          <a:off x="1763688" y="764704"/>
          <a:ext cx="5796136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7898792"/>
              </p:ext>
            </p:extLst>
          </p:nvPr>
        </p:nvGraphicFramePr>
        <p:xfrm>
          <a:off x="1763688" y="3717032"/>
          <a:ext cx="579613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256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295401"/>
            <a:ext cx="8424936" cy="457200"/>
          </a:xfrm>
        </p:spPr>
        <p:txBody>
          <a:bodyPr>
            <a:noAutofit/>
          </a:bodyPr>
          <a:lstStyle/>
          <a:p>
            <a:r>
              <a:rPr lang="de-AT" sz="2400" dirty="0">
                <a:solidFill>
                  <a:srgbClr val="00A3B4"/>
                </a:solidFill>
              </a:rPr>
              <a:t>Gesetzlicher</a:t>
            </a:r>
            <a:r>
              <a:rPr lang="de-AT" sz="1400" dirty="0" smtClean="0"/>
              <a:t> </a:t>
            </a:r>
            <a:r>
              <a:rPr lang="de-AT" sz="2400" dirty="0">
                <a:solidFill>
                  <a:srgbClr val="00A3B4"/>
                </a:solidFill>
              </a:rPr>
              <a:t>Auftrag der Kinder- und Jugendhilfe</a:t>
            </a:r>
            <a:endParaRPr lang="de-AT" sz="2400" dirty="0">
              <a:solidFill>
                <a:srgbClr val="00A3B4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937752"/>
            <a:ext cx="7118176" cy="4190999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dirty="0" smtClean="0"/>
              <a:t> Grundlage primär im TKJHG und B-KJHG 2013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AT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dirty="0" smtClean="0"/>
              <a:t>[…] Entwicklung </a:t>
            </a:r>
            <a:r>
              <a:rPr lang="de-AT" dirty="0"/>
              <a:t>Minderjähriger im Rahmen einer Erziehung, </a:t>
            </a:r>
            <a:r>
              <a:rPr lang="de-AT" dirty="0" smtClean="0"/>
              <a:t>[…], </a:t>
            </a:r>
            <a:r>
              <a:rPr lang="de-AT" dirty="0"/>
              <a:t>zu fördern und zu sichern</a:t>
            </a:r>
            <a:r>
              <a:rPr lang="de-AT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AT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dirty="0"/>
              <a:t> D</a:t>
            </a:r>
            <a:r>
              <a:rPr lang="de-AT" dirty="0" smtClean="0"/>
              <a:t>azu gehören u.a. auch Gefährdungsabklärungen und Hilfeplanungen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AT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dirty="0" smtClean="0"/>
              <a:t>Kindeswohl schützen und fördern und gegebenenfalls einzuschreiten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AT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dirty="0" smtClean="0"/>
              <a:t>Immer das gelindeste Mittel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AT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dirty="0" smtClean="0"/>
              <a:t>Bedürfnisse der Kinder stehen im Mittelpunkt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AT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dirty="0" smtClean="0"/>
              <a:t>Kooperation ist essentiell und wird immer angestrebt</a:t>
            </a:r>
          </a:p>
        </p:txBody>
      </p:sp>
    </p:spTree>
    <p:extLst>
      <p:ext uri="{BB962C8B-B14F-4D97-AF65-F5344CB8AC3E}">
        <p14:creationId xmlns:p14="http://schemas.microsoft.com/office/powerpoint/2010/main" val="384265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2400" dirty="0">
                <a:solidFill>
                  <a:srgbClr val="00A3B4"/>
                </a:solidFill>
              </a:rPr>
              <a:t>Gefährdung</a:t>
            </a:r>
            <a:r>
              <a:rPr lang="de-AT" dirty="0" smtClean="0"/>
              <a:t> von Kindeswohl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3692" y="2060848"/>
            <a:ext cx="7400715" cy="475252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sz="2000" dirty="0" smtClean="0"/>
              <a:t> Kindeswohl im ABGB geregelt</a:t>
            </a:r>
          </a:p>
          <a:p>
            <a:pPr>
              <a:buNone/>
            </a:pPr>
            <a:endParaRPr lang="de-AT" sz="1800" dirty="0" smtClean="0"/>
          </a:p>
          <a:p>
            <a:pPr>
              <a:buNone/>
            </a:pPr>
            <a:r>
              <a:rPr lang="de-AT" sz="1800" u="sng" dirty="0" smtClean="0"/>
              <a:t>wichtige Kriterien u.a.: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AT" b="0" dirty="0">
                <a:solidFill>
                  <a:schemeClr val="tx1">
                    <a:lumMod val="85000"/>
                    <a:lumOff val="15000"/>
                  </a:schemeClr>
                </a:solidFill>
                <a:cs typeface="Geneva" charset="-128"/>
              </a:rPr>
              <a:t>Angemessene Versorgung (Nahrung, Medizin, Wohnraum sorgfältige Erziehung)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AT" b="0" dirty="0">
                <a:solidFill>
                  <a:schemeClr val="tx1">
                    <a:lumMod val="85000"/>
                    <a:lumOff val="15000"/>
                  </a:schemeClr>
                </a:solidFill>
                <a:cs typeface="Geneva" charset="-128"/>
              </a:rPr>
              <a:t>Förderung der Fähigkeiten, Neigungen und Entwicklungsmöglichkeiten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AT" b="0" dirty="0">
                <a:solidFill>
                  <a:schemeClr val="tx1">
                    <a:lumMod val="85000"/>
                    <a:lumOff val="15000"/>
                  </a:schemeClr>
                </a:solidFill>
                <a:cs typeface="Geneva" charset="-128"/>
              </a:rPr>
              <a:t>Berücksichtigung der Meinung des Kindes </a:t>
            </a:r>
            <a:r>
              <a:rPr lang="de-AT" b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Geneva" charset="-128"/>
              </a:rPr>
              <a:t>(altersadäquat)</a:t>
            </a:r>
            <a:endParaRPr lang="de-AT" b="0" dirty="0">
              <a:solidFill>
                <a:schemeClr val="tx1">
                  <a:lumMod val="85000"/>
                  <a:lumOff val="15000"/>
                </a:schemeClr>
              </a:solidFill>
              <a:cs typeface="Geneva" charset="-128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AT" b="0" dirty="0">
                <a:solidFill>
                  <a:schemeClr val="tx1">
                    <a:lumMod val="85000"/>
                    <a:lumOff val="15000"/>
                  </a:schemeClr>
                </a:solidFill>
                <a:cs typeface="Geneva" charset="-128"/>
              </a:rPr>
              <a:t>Vermeidung von Gefahr, Übergriffe, </a:t>
            </a:r>
            <a:r>
              <a:rPr lang="de-AT" b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Geneva" charset="-128"/>
              </a:rPr>
              <a:t>Gewalt</a:t>
            </a:r>
            <a:endParaRPr lang="de-AT" b="0" dirty="0">
              <a:solidFill>
                <a:schemeClr val="tx1">
                  <a:lumMod val="85000"/>
                  <a:lumOff val="15000"/>
                </a:schemeClr>
              </a:solidFill>
              <a:cs typeface="Geneva" charset="-128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AT" b="0" dirty="0">
                <a:solidFill>
                  <a:schemeClr val="tx1">
                    <a:lumMod val="85000"/>
                    <a:lumOff val="15000"/>
                  </a:schemeClr>
                </a:solidFill>
                <a:cs typeface="Geneva" charset="-128"/>
              </a:rPr>
              <a:t>Lebensverhältnisse des Kindes, seiner Eltern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AT" b="0" dirty="0">
                <a:solidFill>
                  <a:schemeClr val="tx1">
                    <a:lumMod val="85000"/>
                    <a:lumOff val="15000"/>
                  </a:schemeClr>
                </a:solidFill>
                <a:cs typeface="Geneva" charset="-128"/>
              </a:rPr>
              <a:t>Wahrung der Rechte, Ansprüche und Interessen des Kindes </a:t>
            </a:r>
            <a:endParaRPr lang="de-AT" b="0" dirty="0">
              <a:solidFill>
                <a:schemeClr val="tx1">
                  <a:lumMod val="85000"/>
                  <a:lumOff val="15000"/>
                </a:schemeClr>
              </a:solidFill>
              <a:cs typeface="Genev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396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INNSBRUCK">
      <a:dk1>
        <a:sysClr val="windowText" lastClr="000000"/>
      </a:dk1>
      <a:lt1>
        <a:srgbClr val="E2001A"/>
      </a:lt1>
      <a:dk2>
        <a:srgbClr val="707073"/>
      </a:dk2>
      <a:lt2>
        <a:srgbClr val="97BF0D"/>
      </a:lt2>
      <a:accent1>
        <a:srgbClr val="75C4EA"/>
      </a:accent1>
      <a:accent2>
        <a:srgbClr val="D95E9B"/>
      </a:accent2>
      <a:accent3>
        <a:srgbClr val="F9B200"/>
      </a:accent3>
      <a:accent4>
        <a:srgbClr val="006AB3"/>
      </a:accent4>
      <a:accent5>
        <a:srgbClr val="00ADB3"/>
      </a:accent5>
      <a:accent6>
        <a:srgbClr val="894B94"/>
      </a:accent6>
      <a:hlink>
        <a:srgbClr val="FFFFFF"/>
      </a:hlink>
      <a:folHlink>
        <a:srgbClr val="FFFFFF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Application>Microsoft Office PowerPoint</Application>
  <PresentationFormat>Bildschirmpräsentation (4:3)</PresentationFormat>
  <Paragraphs>96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Geneva</vt:lpstr>
      <vt:lpstr>Wingdings</vt:lpstr>
      <vt:lpstr>ヒラギノ角ゴ Pro W3</vt:lpstr>
      <vt:lpstr>Office-Design</vt:lpstr>
      <vt:lpstr>Kinder- und Jugendhilfe gesetzlicher Auftrag vs. Machtlosigkeit  </vt:lpstr>
      <vt:lpstr>Ausblick</vt:lpstr>
      <vt:lpstr>Amt Kinder- und Jugendhilfe Stadtmagistrat Innsbruck</vt:lpstr>
      <vt:lpstr>Aufgaben der Kinder- und Jugendhilfe</vt:lpstr>
      <vt:lpstr>KJH Innsbruck Statistiken</vt:lpstr>
      <vt:lpstr>Gefährdungsabklärungen Tirol</vt:lpstr>
      <vt:lpstr>PowerPoint-Präsentation</vt:lpstr>
      <vt:lpstr>Gesetzlicher Auftrag der Kinder- und Jugendhilfe</vt:lpstr>
      <vt:lpstr>Gefährdung von Kindeswohl</vt:lpstr>
      <vt:lpstr>Meldungen von Kindeswohlgefährdungen</vt:lpstr>
      <vt:lpstr>Unterstützungsangebot</vt:lpstr>
      <vt:lpstr>Umsetzung des gesetzlichen Auftrags</vt:lpstr>
      <vt:lpstr>Zusammengefasst</vt:lpstr>
      <vt:lpstr>Vielen Dank!  </vt:lpstr>
    </vt:vector>
  </TitlesOfParts>
  <Company>HQU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Andreas Filthaut</dc:creator>
  <cp:lastModifiedBy>Hoelbling Raphael</cp:lastModifiedBy>
  <cp:revision>128</cp:revision>
  <dcterms:created xsi:type="dcterms:W3CDTF">2014-11-13T15:17:54Z</dcterms:created>
  <dcterms:modified xsi:type="dcterms:W3CDTF">2024-01-19T06:43:40Z</dcterms:modified>
</cp:coreProperties>
</file>